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2" r:id="rId4"/>
    <p:sldMasterId id="2147483995" r:id="rId5"/>
  </p:sldMasterIdLst>
  <p:notesMasterIdLst>
    <p:notesMasterId r:id="rId19"/>
  </p:notesMasterIdLst>
  <p:sldIdLst>
    <p:sldId id="256" r:id="rId6"/>
    <p:sldId id="6126" r:id="rId7"/>
    <p:sldId id="6124" r:id="rId8"/>
    <p:sldId id="6128" r:id="rId9"/>
    <p:sldId id="6096" r:id="rId10"/>
    <p:sldId id="1108" r:id="rId11"/>
    <p:sldId id="6125" r:id="rId12"/>
    <p:sldId id="6129" r:id="rId13"/>
    <p:sldId id="992" r:id="rId14"/>
    <p:sldId id="632" r:id="rId15"/>
    <p:sldId id="988" r:id="rId16"/>
    <p:sldId id="636" r:id="rId17"/>
    <p:sldId id="269"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R, Gavin" initials="SG" lastIdx="9" clrIdx="0">
    <p:extLst>
      <p:ext uri="{19B8F6BF-5375-455C-9EA6-DF929625EA0E}">
        <p15:presenceInfo xmlns:p15="http://schemas.microsoft.com/office/powerpoint/2012/main" userId="S::gavin.sear@plantronics.com::a705dedf-4b9f-4a45-9e5d-d0e6204a64ca" providerId="AD"/>
      </p:ext>
    </p:extLst>
  </p:cmAuthor>
  <p:cmAuthor id="2" name="Russell, Jordyn" initials="RJ" lastIdx="21" clrIdx="1">
    <p:extLst>
      <p:ext uri="{19B8F6BF-5375-455C-9EA6-DF929625EA0E}">
        <p15:presenceInfo xmlns:p15="http://schemas.microsoft.com/office/powerpoint/2012/main" userId="S::Jordyn.Russell@poly.com::2875ee3e-b811-466a-9061-72f630c4c1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6" autoAdjust="0"/>
    <p:restoredTop sz="66040" autoAdjust="0"/>
  </p:normalViewPr>
  <p:slideViewPr>
    <p:cSldViewPr snapToGrid="0">
      <p:cViewPr varScale="1">
        <p:scale>
          <a:sx n="54" d="100"/>
          <a:sy n="54" d="100"/>
        </p:scale>
        <p:origin x="2143" y="26"/>
      </p:cViewPr>
      <p:guideLst>
        <p:guide orient="horz" pos="576"/>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481427920658392E-2"/>
          <c:w val="0.62672805368685469"/>
          <c:h val="0.87846844989736406"/>
        </c:manualLayout>
      </c:layout>
      <c:barChart>
        <c:barDir val="col"/>
        <c:grouping val="stacked"/>
        <c:varyColors val="0"/>
        <c:ser>
          <c:idx val="0"/>
          <c:order val="0"/>
          <c:tx>
            <c:strRef>
              <c:f>Sheet1!$B$1</c:f>
              <c:strCache>
                <c:ptCount val="1"/>
                <c:pt idx="0">
                  <c:v>Increased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Number of voice calls handled</c:v>
                </c:pt>
                <c:pt idx="1">
                  <c:v>Average talk time</c:v>
                </c:pt>
              </c:strCache>
            </c:strRef>
          </c:cat>
          <c:val>
            <c:numRef>
              <c:f>Sheet1!$B$2:$B$3</c:f>
              <c:numCache>
                <c:formatCode>0%</c:formatCode>
                <c:ptCount val="2"/>
                <c:pt idx="0">
                  <c:v>0.7</c:v>
                </c:pt>
                <c:pt idx="1">
                  <c:v>0.73</c:v>
                </c:pt>
              </c:numCache>
            </c:numRef>
          </c:val>
          <c:extLst>
            <c:ext xmlns:c16="http://schemas.microsoft.com/office/drawing/2014/chart" uri="{C3380CC4-5D6E-409C-BE32-E72D297353CC}">
              <c16:uniqueId val="{00000000-499C-4F22-891B-7449C5168EFC}"/>
            </c:ext>
          </c:extLst>
        </c:ser>
        <c:ser>
          <c:idx val="1"/>
          <c:order val="1"/>
          <c:tx>
            <c:strRef>
              <c:f>Sheet1!$C$1</c:f>
              <c:strCache>
                <c:ptCount val="1"/>
                <c:pt idx="0">
                  <c:v>Stayed the same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Number of voice calls handled</c:v>
                </c:pt>
                <c:pt idx="1">
                  <c:v>Average talk time</c:v>
                </c:pt>
              </c:strCache>
            </c:strRef>
          </c:cat>
          <c:val>
            <c:numRef>
              <c:f>Sheet1!$C$2:$C$3</c:f>
              <c:numCache>
                <c:formatCode>0%</c:formatCode>
                <c:ptCount val="2"/>
                <c:pt idx="0">
                  <c:v>0.26</c:v>
                </c:pt>
                <c:pt idx="1">
                  <c:v>0.21</c:v>
                </c:pt>
              </c:numCache>
            </c:numRef>
          </c:val>
          <c:extLst>
            <c:ext xmlns:c16="http://schemas.microsoft.com/office/drawing/2014/chart" uri="{C3380CC4-5D6E-409C-BE32-E72D297353CC}">
              <c16:uniqueId val="{00000001-499C-4F22-891B-7449C5168EFC}"/>
            </c:ext>
          </c:extLst>
        </c:ser>
        <c:ser>
          <c:idx val="2"/>
          <c:order val="2"/>
          <c:tx>
            <c:strRef>
              <c:f>Sheet1!$D$1</c:f>
              <c:strCache>
                <c:ptCount val="1"/>
                <c:pt idx="0">
                  <c:v>Decreased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Number of voice calls handled</c:v>
                </c:pt>
                <c:pt idx="1">
                  <c:v>Average talk time</c:v>
                </c:pt>
              </c:strCache>
            </c:strRef>
          </c:cat>
          <c:val>
            <c:numRef>
              <c:f>Sheet1!$D$2:$D$3</c:f>
              <c:numCache>
                <c:formatCode>0%</c:formatCode>
                <c:ptCount val="2"/>
                <c:pt idx="0">
                  <c:v>0.04</c:v>
                </c:pt>
                <c:pt idx="1">
                  <c:v>0.06</c:v>
                </c:pt>
              </c:numCache>
            </c:numRef>
          </c:val>
          <c:extLst>
            <c:ext xmlns:c16="http://schemas.microsoft.com/office/drawing/2014/chart" uri="{C3380CC4-5D6E-409C-BE32-E72D297353CC}">
              <c16:uniqueId val="{00000002-499C-4F22-891B-7449C5168EFC}"/>
            </c:ext>
          </c:extLst>
        </c:ser>
        <c:dLbls>
          <c:dLblPos val="ctr"/>
          <c:showLegendKey val="0"/>
          <c:showVal val="1"/>
          <c:showCatName val="0"/>
          <c:showSerName val="0"/>
          <c:showPercent val="0"/>
          <c:showBubbleSize val="0"/>
        </c:dLbls>
        <c:gapWidth val="126"/>
        <c:overlap val="100"/>
        <c:axId val="751481176"/>
        <c:axId val="751470024"/>
      </c:barChart>
      <c:catAx>
        <c:axId val="75148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fr-FR"/>
          </a:p>
        </c:txPr>
        <c:crossAx val="751470024"/>
        <c:crosses val="autoZero"/>
        <c:auto val="1"/>
        <c:lblAlgn val="ctr"/>
        <c:lblOffset val="100"/>
        <c:noMultiLvlLbl val="0"/>
      </c:catAx>
      <c:valAx>
        <c:axId val="7514700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1481176"/>
        <c:crosses val="autoZero"/>
        <c:crossBetween val="between"/>
      </c:valAx>
      <c:spPr>
        <a:noFill/>
        <a:ln w="25400">
          <a:noFill/>
        </a:ln>
        <a:effectLst/>
      </c:spPr>
    </c:plotArea>
    <c:legend>
      <c:legendPos val="r"/>
      <c:layout>
        <c:manualLayout>
          <c:xMode val="edge"/>
          <c:yMode val="edge"/>
          <c:x val="0.69971004480735621"/>
          <c:y val="0.35475328681842422"/>
          <c:w val="0.30029002308224556"/>
          <c:h val="0.384555840711712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bg1"/>
                </a:solidFill>
                <a:latin typeface="+mj-lt"/>
                <a:ea typeface="+mj-ea"/>
                <a:cs typeface="+mj-cs"/>
              </a:defRPr>
            </a:pPr>
            <a:r>
              <a:rPr lang="en-US" sz="1600" spc="0" dirty="0"/>
              <a:t>Satisfaction by</a:t>
            </a:r>
            <a:r>
              <a:rPr lang="en-US" sz="1600" spc="0" baseline="0" dirty="0"/>
              <a:t> channel</a:t>
            </a:r>
            <a:endParaRPr lang="en-US" sz="1600" spc="0" dirty="0"/>
          </a:p>
        </c:rich>
      </c:tx>
      <c:layout>
        <c:manualLayout>
          <c:xMode val="edge"/>
          <c:yMode val="edge"/>
          <c:x val="0.29998568762644523"/>
          <c:y val="6.4803816806840789E-2"/>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bg1"/>
              </a:solidFill>
              <a:latin typeface="+mj-lt"/>
              <a:ea typeface="+mj-ea"/>
              <a:cs typeface="+mj-cs"/>
            </a:defRPr>
          </a:pPr>
          <a:endParaRPr lang="fr-FR"/>
        </a:p>
      </c:txPr>
    </c:title>
    <c:autoTitleDeleted val="0"/>
    <c:plotArea>
      <c:layout/>
      <c:barChart>
        <c:barDir val="col"/>
        <c:grouping val="clustered"/>
        <c:varyColors val="0"/>
        <c:ser>
          <c:idx val="0"/>
          <c:order val="0"/>
          <c:tx>
            <c:strRef>
              <c:f>Sheet1!$B$1</c:f>
              <c:strCache>
                <c:ptCount val="1"/>
                <c:pt idx="0">
                  <c:v>Column3</c:v>
                </c:pt>
              </c:strCache>
            </c:strRef>
          </c:tx>
          <c:spPr>
            <a:solidFill>
              <a:schemeClr val="accent1">
                <a:alpha val="7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Talk</c:v>
                </c:pt>
                <c:pt idx="1">
                  <c:v>Chat</c:v>
                </c:pt>
                <c:pt idx="2">
                  <c:v>Help Center/Web Form</c:v>
                </c:pt>
                <c:pt idx="3">
                  <c:v>Email</c:v>
                </c:pt>
                <c:pt idx="4">
                  <c:v>Twitter</c:v>
                </c:pt>
                <c:pt idx="5">
                  <c:v>Facebook</c:v>
                </c:pt>
              </c:strCache>
            </c:strRef>
          </c:cat>
          <c:val>
            <c:numRef>
              <c:f>Sheet1!$B$2:$B$7</c:f>
              <c:numCache>
                <c:formatCode>General</c:formatCode>
                <c:ptCount val="6"/>
                <c:pt idx="0">
                  <c:v>0.91</c:v>
                </c:pt>
                <c:pt idx="1">
                  <c:v>0.85</c:v>
                </c:pt>
                <c:pt idx="2">
                  <c:v>0.83</c:v>
                </c:pt>
                <c:pt idx="3">
                  <c:v>0.82</c:v>
                </c:pt>
                <c:pt idx="4">
                  <c:v>0.81</c:v>
                </c:pt>
                <c:pt idx="5">
                  <c:v>0.74</c:v>
                </c:pt>
              </c:numCache>
            </c:numRef>
          </c:val>
          <c:extLst>
            <c:ext xmlns:c16="http://schemas.microsoft.com/office/drawing/2014/chart" uri="{C3380CC4-5D6E-409C-BE32-E72D297353CC}">
              <c16:uniqueId val="{00000000-A049-B640-9F53-217FF970DD1A}"/>
            </c:ext>
          </c:extLst>
        </c:ser>
        <c:dLbls>
          <c:showLegendKey val="0"/>
          <c:showVal val="1"/>
          <c:showCatName val="0"/>
          <c:showSerName val="0"/>
          <c:showPercent val="0"/>
          <c:showBubbleSize val="0"/>
        </c:dLbls>
        <c:gapWidth val="61"/>
        <c:overlap val="-75"/>
        <c:axId val="346220079"/>
        <c:axId val="308499967"/>
      </c:barChart>
      <c:catAx>
        <c:axId val="346220079"/>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fr-FR"/>
          </a:p>
        </c:txPr>
        <c:crossAx val="308499967"/>
        <c:crosses val="autoZero"/>
        <c:auto val="1"/>
        <c:lblAlgn val="ctr"/>
        <c:lblOffset val="100"/>
        <c:noMultiLvlLbl val="0"/>
      </c:catAx>
      <c:valAx>
        <c:axId val="308499967"/>
        <c:scaling>
          <c:orientation val="minMax"/>
        </c:scaling>
        <c:delete val="1"/>
        <c:axPos val="l"/>
        <c:numFmt formatCode="General" sourceLinked="1"/>
        <c:majorTickMark val="none"/>
        <c:minorTickMark val="none"/>
        <c:tickLblPos val="nextTo"/>
        <c:crossAx val="346220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Arial" panose="020B0604020202020204" pitchFamily="34" charset="0"/>
              </a:defRPr>
            </a:lvl1pPr>
          </a:lstStyle>
          <a:p>
            <a:fld id="{7BD18096-5509-428E-882F-2208ADE1FCA2}" type="datetimeFigureOut">
              <a:rPr lang="en-GB" smtClean="0"/>
              <a:pPr/>
              <a:t>06/12/2019</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C819DF-96B3-4974-BB66-3C33825EDE9E}" type="slidenum">
              <a:rPr lang="en-GB" smtClean="0"/>
              <a:pPr/>
              <a:t>‹N°›</a:t>
            </a:fld>
            <a:endParaRPr lang="en-GB" dirty="0"/>
          </a:p>
        </p:txBody>
      </p:sp>
    </p:spTree>
    <p:extLst>
      <p:ext uri="{BB962C8B-B14F-4D97-AF65-F5344CB8AC3E}">
        <p14:creationId xmlns:p14="http://schemas.microsoft.com/office/powerpoint/2010/main" val="325751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thank you for your time.  This is an overview of our </a:t>
            </a:r>
            <a:r>
              <a:rPr lang="en-US" dirty="0" err="1"/>
              <a:t>EncorePro</a:t>
            </a:r>
            <a:r>
              <a:rPr lang="en-US" dirty="0"/>
              <a:t> 300 series of headsets.  </a:t>
            </a:r>
          </a:p>
        </p:txBody>
      </p:sp>
      <p:sp>
        <p:nvSpPr>
          <p:cNvPr id="4" name="Slide Number Placeholder 3"/>
          <p:cNvSpPr>
            <a:spLocks noGrp="1"/>
          </p:cNvSpPr>
          <p:nvPr>
            <p:ph type="sldNum" sz="quarter" idx="5"/>
          </p:nvPr>
        </p:nvSpPr>
        <p:spPr/>
        <p:txBody>
          <a:bodyPr/>
          <a:lstStyle/>
          <a:p>
            <a:fld id="{7CC819DF-96B3-4974-BB66-3C33825EDE9E}" type="slidenum">
              <a:rPr lang="en-GB" smtClean="0"/>
              <a:t>1</a:t>
            </a:fld>
            <a:endParaRPr lang="en-GB"/>
          </a:p>
        </p:txBody>
      </p:sp>
    </p:spTree>
    <p:extLst>
      <p:ext uri="{BB962C8B-B14F-4D97-AF65-F5344CB8AC3E}">
        <p14:creationId xmlns:p14="http://schemas.microsoft.com/office/powerpoint/2010/main" val="179982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defTabSz="456468">
              <a:buFont typeface="Arial" panose="020B0604020202020204" pitchFamily="34" charset="0"/>
              <a:buChar char="•"/>
              <a:defRPr/>
            </a:pPr>
            <a:r>
              <a:rPr lang="en-CA" dirty="0">
                <a:solidFill>
                  <a:prstClr val="black"/>
                </a:solidFill>
              </a:rPr>
              <a:t>Plantronics Manager Pro is an additional subscription-based software-as-a-service that is sold separately. It enables IT managers to monitor, manage and maintain all </a:t>
            </a:r>
            <a:r>
              <a:rPr lang="en-CA" dirty="0" err="1">
                <a:solidFill>
                  <a:prstClr val="black"/>
                </a:solidFill>
              </a:rPr>
              <a:t>Savi</a:t>
            </a:r>
            <a:r>
              <a:rPr lang="en-CA" dirty="0">
                <a:solidFill>
                  <a:prstClr val="black"/>
                </a:solidFill>
              </a:rPr>
              <a:t> 8200 Office &amp; UC Series headsets and other headsets centrally.</a:t>
            </a:r>
          </a:p>
          <a:p>
            <a:pPr marL="174702" indent="-174702" defTabSz="456468">
              <a:buFont typeface="Arial" panose="020B0604020202020204" pitchFamily="34" charset="0"/>
              <a:buChar char="•"/>
              <a:defRPr/>
            </a:pPr>
            <a:endParaRPr lang="en-CA" dirty="0">
              <a:solidFill>
                <a:prstClr val="black"/>
              </a:solidFill>
            </a:endParaRPr>
          </a:p>
          <a:p>
            <a:pPr marL="174702" indent="-174702" defTabSz="456468">
              <a:buFont typeface="Arial" panose="020B0604020202020204" pitchFamily="34" charset="0"/>
              <a:buChar char="•"/>
              <a:defRPr/>
            </a:pPr>
            <a:r>
              <a:rPr lang="en-CA" dirty="0">
                <a:solidFill>
                  <a:prstClr val="black"/>
                </a:solidFill>
              </a:rPr>
              <a:t>Plantronics Manager Pro is accessible from any web browser, and your IT department can centrally deploy the latest firmware updates to all </a:t>
            </a:r>
            <a:r>
              <a:rPr lang="en-CA" dirty="0" err="1">
                <a:solidFill>
                  <a:prstClr val="black"/>
                </a:solidFill>
              </a:rPr>
              <a:t>Savi</a:t>
            </a:r>
            <a:r>
              <a:rPr lang="en-CA" dirty="0">
                <a:solidFill>
                  <a:prstClr val="black"/>
                </a:solidFill>
              </a:rPr>
              <a:t> 8200 Office and UC Series headsets.</a:t>
            </a:r>
          </a:p>
          <a:p>
            <a:pPr defTabSz="456468">
              <a:defRPr/>
            </a:pPr>
            <a:endParaRPr lang="en-CA" dirty="0">
              <a:solidFill>
                <a:prstClr val="black"/>
              </a:solidFill>
            </a:endParaRPr>
          </a:p>
          <a:p>
            <a:pPr marL="174702" indent="-174702" defTabSz="456468">
              <a:buFont typeface="Arial" panose="020B0604020202020204" pitchFamily="34" charset="0"/>
              <a:buChar char="•"/>
              <a:defRPr/>
            </a:pPr>
            <a:r>
              <a:rPr lang="en-CA" dirty="0">
                <a:solidFill>
                  <a:prstClr val="black"/>
                </a:solidFill>
              </a:rPr>
              <a:t>With Plantronics Manager Pro support, you gain insight into every Plantronics headset being used company-wide, including device usage and inventory analysis — all from the cloud.</a:t>
            </a:r>
          </a:p>
        </p:txBody>
      </p:sp>
      <p:sp>
        <p:nvSpPr>
          <p:cNvPr id="4" name="Slide Number Placeholder 3"/>
          <p:cNvSpPr>
            <a:spLocks noGrp="1"/>
          </p:cNvSpPr>
          <p:nvPr>
            <p:ph type="sldNum" sz="quarter" idx="10"/>
          </p:nvPr>
        </p:nvSpPr>
        <p:spPr/>
        <p:txBody>
          <a:bodyPr/>
          <a:lstStyle/>
          <a:p>
            <a:fld id="{59C57704-8FA4-534B-9670-63B1F3D20BF3}" type="slidenum">
              <a:rPr lang="en-US" smtClean="0"/>
              <a:pPr/>
              <a:t>10</a:t>
            </a:fld>
            <a:endParaRPr lang="en-US" dirty="0"/>
          </a:p>
        </p:txBody>
      </p:sp>
    </p:spTree>
    <p:extLst>
      <p:ext uri="{BB962C8B-B14F-4D97-AF65-F5344CB8AC3E}">
        <p14:creationId xmlns:p14="http://schemas.microsoft.com/office/powerpoint/2010/main" val="3268584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the complexity of supporting the IT needs of any given business grows, so too does the pressure on IT teams. We aim to reduce pressure on our customers’ IT departments. </a:t>
            </a:r>
          </a:p>
          <a:p>
            <a:endParaRPr lang="en-US" sz="1600" dirty="0"/>
          </a:p>
          <a:p>
            <a:pPr marL="174708" indent="-174708" defTabSz="931774">
              <a:lnSpc>
                <a:spcPct val="110000"/>
              </a:lnSpc>
              <a:spcBef>
                <a:spcPct val="20000"/>
              </a:spcBef>
              <a:spcAft>
                <a:spcPts val="408"/>
              </a:spcAft>
              <a:buClr>
                <a:srgbClr val="D63E29"/>
              </a:buClr>
              <a:buSzPct val="100000"/>
              <a:buFont typeface="Arial" panose="020B0604020202020204" pitchFamily="34" charset="0"/>
              <a:buChar char="•"/>
              <a:tabLst>
                <a:tab pos="938244" algn="l"/>
              </a:tabLst>
            </a:pPr>
            <a:r>
              <a:rPr lang="en-US" sz="1600" b="1" dirty="0">
                <a:solidFill>
                  <a:schemeClr val="accent6">
                    <a:lumMod val="25000"/>
                  </a:schemeClr>
                </a:solidFill>
                <a:latin typeface="Calibri" pitchFamily="34" charset="0"/>
                <a:sym typeface="Arial Bold" charset="0"/>
              </a:rPr>
              <a:t>Technical Assistance</a:t>
            </a:r>
            <a:r>
              <a:rPr lang="en-US" sz="1600" dirty="0">
                <a:solidFill>
                  <a:schemeClr val="accent6">
                    <a:lumMod val="25000"/>
                  </a:schemeClr>
                </a:solidFill>
                <a:latin typeface="Calibri" pitchFamily="34" charset="0"/>
                <a:sym typeface="Arial Bold" charset="0"/>
              </a:rPr>
              <a:t>: 24/6 phone support in English. Get phone, email and chat support in 14 languages.</a:t>
            </a:r>
          </a:p>
          <a:p>
            <a:pPr marL="174708" indent="-174708" defTabSz="931774">
              <a:lnSpc>
                <a:spcPct val="110000"/>
              </a:lnSpc>
              <a:spcBef>
                <a:spcPct val="20000"/>
              </a:spcBef>
              <a:spcAft>
                <a:spcPts val="408"/>
              </a:spcAft>
              <a:buClr>
                <a:srgbClr val="D63E29"/>
              </a:buClr>
              <a:buSzPct val="100000"/>
              <a:buFont typeface="Arial" panose="020B0604020202020204" pitchFamily="34" charset="0"/>
              <a:buChar char="•"/>
              <a:tabLst>
                <a:tab pos="938244" algn="l"/>
              </a:tabLst>
              <a:defRPr/>
            </a:pPr>
            <a:r>
              <a:rPr lang="en-US" sz="1600" b="1" dirty="0">
                <a:solidFill>
                  <a:schemeClr val="accent6">
                    <a:lumMod val="25000"/>
                  </a:schemeClr>
                </a:solidFill>
                <a:latin typeface="Calibri" pitchFamily="34" charset="0"/>
                <a:sym typeface="Arial Bold" charset="0"/>
              </a:rPr>
              <a:t>Global Direct Warranty</a:t>
            </a:r>
            <a:r>
              <a:rPr lang="en-US" sz="1600" dirty="0">
                <a:solidFill>
                  <a:schemeClr val="accent6">
                    <a:lumMod val="25000"/>
                  </a:schemeClr>
                </a:solidFill>
                <a:latin typeface="Calibri" pitchFamily="34" charset="0"/>
                <a:sym typeface="Arial Bold" charset="0"/>
              </a:rPr>
              <a:t>: Determine warranty period of your products, using the serial number. Get next-business-day replacement to any registered address. </a:t>
            </a:r>
            <a:r>
              <a:rPr lang="en-US" sz="1600" dirty="0">
                <a:solidFill>
                  <a:schemeClr val="accent5">
                    <a:lumMod val="75000"/>
                  </a:schemeClr>
                </a:solidFill>
                <a:latin typeface="Calibri" pitchFamily="34" charset="0"/>
                <a:sym typeface="Arial Bold" charset="0"/>
              </a:rPr>
              <a:t>(Certain regions might require longer, depending on logistics coverage.)</a:t>
            </a:r>
          </a:p>
          <a:p>
            <a:pPr marL="174708" indent="-174708" defTabSz="931774">
              <a:lnSpc>
                <a:spcPct val="110000"/>
              </a:lnSpc>
              <a:spcBef>
                <a:spcPct val="20000"/>
              </a:spcBef>
              <a:spcAft>
                <a:spcPts val="408"/>
              </a:spcAft>
              <a:buClr>
                <a:srgbClr val="D63E29"/>
              </a:buClr>
              <a:buSzPct val="100000"/>
              <a:buFont typeface="Arial" panose="020B0604020202020204" pitchFamily="34" charset="0"/>
              <a:buChar char="•"/>
              <a:tabLst>
                <a:tab pos="938244" algn="l"/>
              </a:tabLst>
            </a:pPr>
            <a:r>
              <a:rPr lang="en-US" sz="1600" b="1" dirty="0">
                <a:solidFill>
                  <a:schemeClr val="accent6">
                    <a:lumMod val="25000"/>
                  </a:schemeClr>
                </a:solidFill>
                <a:latin typeface="Calibri" pitchFamily="34" charset="0"/>
                <a:sym typeface="Arial Bold" charset="0"/>
              </a:rPr>
              <a:t>Self-Service Tools</a:t>
            </a:r>
            <a:r>
              <a:rPr lang="en-US" sz="1600" dirty="0">
                <a:solidFill>
                  <a:schemeClr val="accent6">
                    <a:lumMod val="25000"/>
                  </a:schemeClr>
                </a:solidFill>
                <a:latin typeface="Calibri" pitchFamily="34" charset="0"/>
                <a:sym typeface="Arial Bold" charset="0"/>
              </a:rPr>
              <a:t>: Access knowledge base, </a:t>
            </a:r>
            <a:br>
              <a:rPr lang="en-US" sz="1600" dirty="0">
                <a:solidFill>
                  <a:schemeClr val="accent6">
                    <a:lumMod val="25000"/>
                  </a:schemeClr>
                </a:solidFill>
                <a:latin typeface="Calibri" pitchFamily="34" charset="0"/>
                <a:sym typeface="Arial Bold" charset="0"/>
              </a:rPr>
            </a:br>
            <a:r>
              <a:rPr lang="en-US" sz="1600" dirty="0">
                <a:solidFill>
                  <a:schemeClr val="accent6">
                    <a:lumMod val="25000"/>
                  </a:schemeClr>
                </a:solidFill>
                <a:latin typeface="Calibri" pitchFamily="34" charset="0"/>
                <a:sym typeface="Arial Bold" charset="0"/>
              </a:rPr>
              <a:t>how-to videos and more.</a:t>
            </a:r>
          </a:p>
          <a:p>
            <a:pPr marL="174708" indent="-174708" defTabSz="931774">
              <a:lnSpc>
                <a:spcPct val="110000"/>
              </a:lnSpc>
              <a:spcBef>
                <a:spcPct val="20000"/>
              </a:spcBef>
              <a:spcAft>
                <a:spcPts val="408"/>
              </a:spcAft>
              <a:buClr>
                <a:srgbClr val="D63E29"/>
              </a:buClr>
              <a:buSzPct val="100000"/>
              <a:buFont typeface="Arial" panose="020B0604020202020204" pitchFamily="34" charset="0"/>
              <a:buChar char="•"/>
              <a:tabLst>
                <a:tab pos="938244" algn="l"/>
              </a:tabLst>
            </a:pPr>
            <a:r>
              <a:rPr lang="en-US" sz="1600" b="1" dirty="0">
                <a:solidFill>
                  <a:schemeClr val="accent6">
                    <a:lumMod val="25000"/>
                  </a:schemeClr>
                </a:solidFill>
                <a:latin typeface="Calibri" pitchFamily="34" charset="0"/>
                <a:sym typeface="Arial Bold" charset="0"/>
              </a:rPr>
              <a:t>Global Supply Chain</a:t>
            </a:r>
            <a:r>
              <a:rPr lang="en-US" sz="1600" dirty="0">
                <a:solidFill>
                  <a:schemeClr val="accent6">
                    <a:lumMod val="25000"/>
                  </a:schemeClr>
                </a:solidFill>
                <a:latin typeface="Calibri" pitchFamily="34" charset="0"/>
                <a:sym typeface="Arial Bold" charset="0"/>
              </a:rPr>
              <a:t>: Rely on Plantronics from start to finish.</a:t>
            </a:r>
          </a:p>
          <a:p>
            <a:endParaRPr lang="en-US" sz="1600" dirty="0"/>
          </a:p>
          <a:p>
            <a:r>
              <a:rPr lang="en-US" sz="1600" dirty="0"/>
              <a:t>The Plantronics Cu</a:t>
            </a:r>
            <a:r>
              <a:rPr lang="en-GB" sz="1600" dirty="0" err="1"/>
              <a:t>stomer</a:t>
            </a:r>
            <a:r>
              <a:rPr lang="en-GB" sz="1600" dirty="0"/>
              <a:t> Care promise has four components:  </a:t>
            </a:r>
            <a:endParaRPr lang="en-US" sz="1600" dirty="0"/>
          </a:p>
          <a:p>
            <a:pPr marL="349415" indent="-349415" defTabSz="931774">
              <a:lnSpc>
                <a:spcPct val="110000"/>
              </a:lnSpc>
              <a:spcBef>
                <a:spcPct val="20000"/>
              </a:spcBef>
              <a:spcAft>
                <a:spcPts val="408"/>
              </a:spcAft>
              <a:buClr>
                <a:srgbClr val="D63E29"/>
              </a:buClr>
              <a:buSzPct val="100000"/>
              <a:buFont typeface="Arial" panose="020B0604020202020204" pitchFamily="34" charset="0"/>
              <a:buChar char="•"/>
              <a:tabLst>
                <a:tab pos="938244" algn="l"/>
              </a:tabLst>
            </a:pPr>
            <a:endParaRPr lang="en-US" sz="1600" dirty="0">
              <a:solidFill>
                <a:schemeClr val="accent5">
                  <a:lumMod val="75000"/>
                </a:schemeClr>
              </a:solidFill>
              <a:latin typeface="Calibri" pitchFamily="34" charset="0"/>
              <a:sym typeface="Arial Bold" charset="0"/>
            </a:endParaRPr>
          </a:p>
          <a:p>
            <a:pPr defTabSz="931774">
              <a:lnSpc>
                <a:spcPct val="110000"/>
              </a:lnSpc>
              <a:spcBef>
                <a:spcPct val="20000"/>
              </a:spcBef>
              <a:spcAft>
                <a:spcPts val="408"/>
              </a:spcAft>
              <a:buClr>
                <a:srgbClr val="D63E29"/>
              </a:buClr>
              <a:buSzPct val="100000"/>
              <a:tabLst>
                <a:tab pos="938244" algn="l"/>
              </a:tabLst>
              <a:defRPr/>
            </a:pPr>
            <a:r>
              <a:rPr lang="en-US" sz="1600" b="1" dirty="0">
                <a:solidFill>
                  <a:schemeClr val="accent5">
                    <a:lumMod val="75000"/>
                  </a:schemeClr>
                </a:solidFill>
                <a:latin typeface="Calibri" pitchFamily="34" charset="0"/>
                <a:sym typeface="Arial Bold" charset="0"/>
              </a:rPr>
              <a:t>Rapid: </a:t>
            </a:r>
            <a:r>
              <a:rPr lang="en-US" sz="1600" dirty="0">
                <a:solidFill>
                  <a:schemeClr val="accent5">
                    <a:lumMod val="75000"/>
                  </a:schemeClr>
                </a:solidFill>
                <a:latin typeface="Calibri" pitchFamily="34" charset="0"/>
                <a:sym typeface="Arial Bold" charset="0"/>
              </a:rPr>
              <a:t>We are fast. Whether it’s response time, handling time or our warranty replacement service, we know that your time is important and your headsets are business critical. </a:t>
            </a:r>
          </a:p>
          <a:p>
            <a:pPr defTabSz="931774">
              <a:lnSpc>
                <a:spcPct val="110000"/>
              </a:lnSpc>
              <a:spcBef>
                <a:spcPct val="20000"/>
              </a:spcBef>
              <a:spcAft>
                <a:spcPts val="408"/>
              </a:spcAft>
              <a:buClr>
                <a:srgbClr val="D63E29"/>
              </a:buClr>
              <a:buSzPct val="100000"/>
              <a:tabLst>
                <a:tab pos="938244" algn="l"/>
              </a:tabLst>
              <a:defRPr/>
            </a:pPr>
            <a:endParaRPr lang="en-US" sz="1600" b="1" dirty="0">
              <a:solidFill>
                <a:schemeClr val="accent5">
                  <a:lumMod val="75000"/>
                </a:schemeClr>
              </a:solidFill>
              <a:latin typeface="Calibri" pitchFamily="34" charset="0"/>
              <a:sym typeface="Arial Bold" charset="0"/>
            </a:endParaRPr>
          </a:p>
          <a:p>
            <a:pPr defTabSz="931774">
              <a:lnSpc>
                <a:spcPct val="110000"/>
              </a:lnSpc>
              <a:spcBef>
                <a:spcPct val="20000"/>
              </a:spcBef>
              <a:spcAft>
                <a:spcPts val="408"/>
              </a:spcAft>
              <a:buClr>
                <a:srgbClr val="D63E29"/>
              </a:buClr>
              <a:buSzPct val="100000"/>
              <a:tabLst>
                <a:tab pos="938244" algn="l"/>
              </a:tabLst>
              <a:defRPr/>
            </a:pPr>
            <a:r>
              <a:rPr lang="en-US" sz="1600" b="1" dirty="0">
                <a:solidFill>
                  <a:schemeClr val="accent5">
                    <a:lumMod val="75000"/>
                  </a:schemeClr>
                </a:solidFill>
                <a:latin typeface="Calibri" pitchFamily="34" charset="0"/>
                <a:sym typeface="Arial Bold" charset="0"/>
              </a:rPr>
              <a:t>Reliable</a:t>
            </a:r>
            <a:r>
              <a:rPr lang="en-US" sz="1600" dirty="0">
                <a:solidFill>
                  <a:schemeClr val="accent5">
                    <a:lumMod val="75000"/>
                  </a:schemeClr>
                </a:solidFill>
                <a:latin typeface="Calibri" pitchFamily="34" charset="0"/>
                <a:sym typeface="Arial Bold" charset="0"/>
              </a:rPr>
              <a:t>: Rely directly on Plantronics to support your devices</a:t>
            </a:r>
            <a:r>
              <a:rPr lang="en-US" sz="1600" dirty="0">
                <a:solidFill>
                  <a:srgbClr val="FF0000"/>
                </a:solidFill>
                <a:latin typeface="Calibri" pitchFamily="34" charset="0"/>
                <a:sym typeface="Arial Bold" charset="0"/>
              </a:rPr>
              <a:t>,</a:t>
            </a:r>
            <a:r>
              <a:rPr lang="en-US" sz="1600" dirty="0">
                <a:solidFill>
                  <a:schemeClr val="accent5">
                    <a:lumMod val="75000"/>
                  </a:schemeClr>
                </a:solidFill>
                <a:latin typeface="Calibri" pitchFamily="34" charset="0"/>
                <a:sym typeface="Arial Bold" charset="0"/>
              </a:rPr>
              <a:t> no matter which of our partners you purchased from. </a:t>
            </a:r>
          </a:p>
          <a:p>
            <a:pPr defTabSz="931774">
              <a:lnSpc>
                <a:spcPct val="110000"/>
              </a:lnSpc>
              <a:spcBef>
                <a:spcPct val="20000"/>
              </a:spcBef>
              <a:spcAft>
                <a:spcPts val="408"/>
              </a:spcAft>
              <a:buClr>
                <a:srgbClr val="D63E29"/>
              </a:buClr>
              <a:buSzPct val="100000"/>
              <a:tabLst>
                <a:tab pos="938244" algn="l"/>
              </a:tabLst>
              <a:defRPr/>
            </a:pPr>
            <a:endParaRPr lang="en-US" sz="1600" b="1" dirty="0">
              <a:solidFill>
                <a:schemeClr val="accent5">
                  <a:lumMod val="75000"/>
                </a:schemeClr>
              </a:solidFill>
              <a:latin typeface="Calibri" pitchFamily="34" charset="0"/>
              <a:sym typeface="Arial Bold" charset="0"/>
            </a:endParaRPr>
          </a:p>
          <a:p>
            <a:pPr defTabSz="931774">
              <a:lnSpc>
                <a:spcPct val="110000"/>
              </a:lnSpc>
              <a:spcBef>
                <a:spcPct val="20000"/>
              </a:spcBef>
              <a:spcAft>
                <a:spcPts val="408"/>
              </a:spcAft>
              <a:buClr>
                <a:srgbClr val="D63E29"/>
              </a:buClr>
              <a:buSzPct val="100000"/>
              <a:tabLst>
                <a:tab pos="938244" algn="l"/>
              </a:tabLst>
              <a:defRPr/>
            </a:pPr>
            <a:r>
              <a:rPr lang="en-US" sz="1600" b="1" dirty="0">
                <a:solidFill>
                  <a:schemeClr val="accent5">
                    <a:lumMod val="75000"/>
                  </a:schemeClr>
                </a:solidFill>
                <a:latin typeface="Calibri" pitchFamily="34" charset="0"/>
                <a:sym typeface="Arial Bold" charset="0"/>
              </a:rPr>
              <a:t>Globally consistent: </a:t>
            </a:r>
            <a:r>
              <a:rPr lang="en-US" sz="1600" dirty="0">
                <a:solidFill>
                  <a:schemeClr val="accent5">
                    <a:lumMod val="75000"/>
                  </a:schemeClr>
                </a:solidFill>
                <a:latin typeface="Calibri" pitchFamily="34" charset="0"/>
                <a:sym typeface="Arial Bold" charset="0"/>
              </a:rPr>
              <a:t>We have one global team and one global process. You can expect the same experience wherever business takes you.</a:t>
            </a:r>
          </a:p>
          <a:p>
            <a:pPr defTabSz="931774">
              <a:lnSpc>
                <a:spcPct val="110000"/>
              </a:lnSpc>
              <a:spcBef>
                <a:spcPct val="20000"/>
              </a:spcBef>
              <a:spcAft>
                <a:spcPts val="408"/>
              </a:spcAft>
              <a:buClr>
                <a:srgbClr val="D63E29"/>
              </a:buClr>
              <a:buSzPct val="100000"/>
              <a:tabLst>
                <a:tab pos="938244" algn="l"/>
              </a:tabLst>
              <a:defRPr/>
            </a:pPr>
            <a:endParaRPr lang="en-US" sz="1600" b="1" dirty="0">
              <a:solidFill>
                <a:schemeClr val="accent5">
                  <a:lumMod val="75000"/>
                </a:schemeClr>
              </a:solidFill>
              <a:latin typeface="Calibri" pitchFamily="34" charset="0"/>
              <a:sym typeface="Arial Bold" charset="0"/>
            </a:endParaRPr>
          </a:p>
          <a:p>
            <a:pPr defTabSz="931774">
              <a:lnSpc>
                <a:spcPct val="110000"/>
              </a:lnSpc>
              <a:spcBef>
                <a:spcPct val="20000"/>
              </a:spcBef>
              <a:spcAft>
                <a:spcPts val="408"/>
              </a:spcAft>
              <a:buClr>
                <a:srgbClr val="D63E29"/>
              </a:buClr>
              <a:buSzPct val="100000"/>
              <a:tabLst>
                <a:tab pos="938244" algn="l"/>
              </a:tabLst>
              <a:defRPr/>
            </a:pPr>
            <a:r>
              <a:rPr lang="en-US" sz="1600" b="1" dirty="0">
                <a:solidFill>
                  <a:schemeClr val="accent5">
                    <a:lumMod val="75000"/>
                  </a:schemeClr>
                </a:solidFill>
                <a:latin typeface="Calibri" pitchFamily="34" charset="0"/>
                <a:sym typeface="Arial Bold" charset="0"/>
              </a:rPr>
              <a:t>Easy to use: </a:t>
            </a:r>
            <a:r>
              <a:rPr lang="en-US" sz="1600" dirty="0">
                <a:solidFill>
                  <a:schemeClr val="accent5">
                    <a:lumMod val="75000"/>
                  </a:schemeClr>
                </a:solidFill>
                <a:latin typeface="Calibri" pitchFamily="34" charset="0"/>
                <a:sym typeface="Arial Bold" charset="0"/>
              </a:rPr>
              <a:t>Our warranty tool and contact channels are intuitive and easy to use, so you save valuable time.</a:t>
            </a:r>
          </a:p>
          <a:p>
            <a:endParaRPr kumimoji="0" lang="en-US" sz="1600" b="0" i="0" u="none" strike="noStrike" kern="1200" cap="none" spc="0" normalizeH="0" baseline="0" noProof="0" dirty="0">
              <a:ln>
                <a:noFill/>
              </a:ln>
              <a:solidFill>
                <a:schemeClr val="accent5">
                  <a:lumMod val="75000"/>
                </a:schemeClr>
              </a:solidFill>
              <a:effectLst/>
              <a:uLnTx/>
              <a:uFillTx/>
              <a:ea typeface="+mn-ea"/>
              <a:cs typeface="+mn-cs"/>
              <a:sym typeface="Arial Bold" charset="0"/>
            </a:endParaRPr>
          </a:p>
        </p:txBody>
      </p:sp>
      <p:sp>
        <p:nvSpPr>
          <p:cNvPr id="4" name="Slide Number Placeholder 3"/>
          <p:cNvSpPr>
            <a:spLocks noGrp="1"/>
          </p:cNvSpPr>
          <p:nvPr>
            <p:ph type="sldNum" sz="quarter" idx="10"/>
          </p:nvPr>
        </p:nvSpPr>
        <p:spPr/>
        <p:txBody>
          <a:bodyPr/>
          <a:lstStyle/>
          <a:p>
            <a:fld id="{59C57704-8FA4-534B-9670-63B1F3D20BF3}" type="slidenum">
              <a:rPr lang="en-US" smtClean="0"/>
              <a:pPr/>
              <a:t>11</a:t>
            </a:fld>
            <a:endParaRPr lang="en-US" dirty="0"/>
          </a:p>
        </p:txBody>
      </p:sp>
    </p:spTree>
    <p:extLst>
      <p:ext uri="{BB962C8B-B14F-4D97-AF65-F5344CB8AC3E}">
        <p14:creationId xmlns:p14="http://schemas.microsoft.com/office/powerpoint/2010/main" val="392373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a:solidFill>
                  <a:prstClr val="black"/>
                </a:solidFill>
              </a:rPr>
              <a:t>To summarize, the </a:t>
            </a:r>
            <a:r>
              <a:rPr lang="en-US" dirty="0" err="1">
                <a:solidFill>
                  <a:prstClr val="black"/>
                </a:solidFill>
              </a:rPr>
              <a:t>EncorePro</a:t>
            </a:r>
            <a:r>
              <a:rPr lang="en-US" dirty="0">
                <a:solidFill>
                  <a:prstClr val="black"/>
                </a:solidFill>
              </a:rPr>
              <a:t> 300 Series offers comfort, reliability, and value – everything your agents need in the contact center to deliver on your promise of better customer experiences</a:t>
            </a:r>
          </a:p>
          <a:p>
            <a:pPr marL="171176" indent="-171176" defTabSz="456468">
              <a:buFont typeface="Arial" panose="020B0604020202020204" pitchFamily="34" charset="0"/>
              <a:buChar char="•"/>
              <a:defRPr/>
            </a:pPr>
            <a:endParaRPr lang="en-US" dirty="0">
              <a:solidFill>
                <a:prstClr val="black"/>
              </a:solidFill>
            </a:endParaRPr>
          </a:p>
          <a:p>
            <a:pPr defTabSz="465871">
              <a:spcAft>
                <a:spcPts val="624"/>
              </a:spcAft>
              <a:tabLst>
                <a:tab pos="475468" algn="l"/>
              </a:tabLst>
              <a:defRP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59C57704-8FA4-534B-9670-63B1F3D20BF3}" type="slidenum">
              <a:rPr lang="en-US" smtClean="0"/>
              <a:pPr/>
              <a:t>12</a:t>
            </a:fld>
            <a:endParaRPr lang="en-US" dirty="0"/>
          </a:p>
        </p:txBody>
      </p:sp>
    </p:spTree>
    <p:extLst>
      <p:ext uri="{BB962C8B-B14F-4D97-AF65-F5344CB8AC3E}">
        <p14:creationId xmlns:p14="http://schemas.microsoft.com/office/powerpoint/2010/main" val="281852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19DF-96B3-4974-BB66-3C33825EDE9E}" type="slidenum">
              <a:rPr lang="en-GB" smtClean="0"/>
              <a:t>13</a:t>
            </a:fld>
            <a:endParaRPr lang="en-GB"/>
          </a:p>
        </p:txBody>
      </p:sp>
    </p:spTree>
    <p:extLst>
      <p:ext uri="{BB962C8B-B14F-4D97-AF65-F5344CB8AC3E}">
        <p14:creationId xmlns:p14="http://schemas.microsoft.com/office/powerpoint/2010/main" val="144150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EncorePro</a:t>
            </a:r>
            <a:r>
              <a:rPr lang="en-US" dirty="0"/>
              <a:t> 300 occupies a new place in our family of contact center headsets – it is designed for those customers who are highly cost sensitive, and have not been able to access the benefits of a Poly headset before.  </a:t>
            </a:r>
          </a:p>
          <a:p>
            <a:endParaRPr lang="en-US" dirty="0"/>
          </a:p>
        </p:txBody>
      </p:sp>
      <p:sp>
        <p:nvSpPr>
          <p:cNvPr id="4" name="Slide Number Placeholder 3"/>
          <p:cNvSpPr>
            <a:spLocks noGrp="1"/>
          </p:cNvSpPr>
          <p:nvPr>
            <p:ph type="sldNum" sz="quarter" idx="5"/>
          </p:nvPr>
        </p:nvSpPr>
        <p:spPr/>
        <p:txBody>
          <a:bodyPr/>
          <a:lstStyle/>
          <a:p>
            <a:fld id="{7CC819DF-96B3-4974-BB66-3C33825EDE9E}" type="slidenum">
              <a:rPr lang="en-GB" smtClean="0"/>
              <a:pPr/>
              <a:t>2</a:t>
            </a:fld>
            <a:endParaRPr lang="en-GB" dirty="0"/>
          </a:p>
        </p:txBody>
      </p:sp>
    </p:spTree>
    <p:extLst>
      <p:ext uri="{BB962C8B-B14F-4D97-AF65-F5344CB8AC3E}">
        <p14:creationId xmlns:p14="http://schemas.microsoft.com/office/powerpoint/2010/main" val="355850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Major Trends in the Contact Center. These are the challenges our customers are facing that we can help them solve.</a:t>
            </a:r>
          </a:p>
          <a:p>
            <a:endParaRPr lang="en-US" dirty="0"/>
          </a:p>
          <a:p>
            <a:r>
              <a:rPr lang="en-US" dirty="0"/>
              <a:t>Align Poly solutions to each trend:</a:t>
            </a:r>
          </a:p>
          <a:p>
            <a:endParaRPr lang="en-US" dirty="0"/>
          </a:p>
          <a:p>
            <a:r>
              <a:rPr lang="en-US" b="1" dirty="0"/>
              <a:t>Legacy Transition to the Cloud </a:t>
            </a:r>
            <a:r>
              <a:rPr lang="en-US" dirty="0"/>
              <a:t>– The </a:t>
            </a:r>
            <a:r>
              <a:rPr lang="en-US" dirty="0" err="1"/>
              <a:t>EncorePro</a:t>
            </a:r>
            <a:r>
              <a:rPr lang="en-US" dirty="0"/>
              <a:t> 300 comes in QD versions to work with our multi-connect adapters.  This helps you preserve investment in your contact center devices.  If you have already moved to cloud, dedicated USB versions of the headsets are available</a:t>
            </a:r>
          </a:p>
          <a:p>
            <a:r>
              <a:rPr lang="en-US" b="1" dirty="0"/>
              <a:t>Omnichannel &amp; AI </a:t>
            </a:r>
            <a:r>
              <a:rPr lang="en-US" dirty="0"/>
              <a:t>– Customer service is complex, hence AI is gaining importance to help agents deliver better experiences.  The </a:t>
            </a:r>
            <a:r>
              <a:rPr lang="en-US" dirty="0" err="1"/>
              <a:t>EncorePro</a:t>
            </a:r>
            <a:r>
              <a:rPr lang="en-US" dirty="0"/>
              <a:t> 300 series works seamlessly with </a:t>
            </a:r>
            <a:r>
              <a:rPr lang="en-US" dirty="0" err="1"/>
              <a:t>ManagerPro</a:t>
            </a:r>
            <a:r>
              <a:rPr lang="en-US" dirty="0"/>
              <a:t> to deliver insight into calls that can build your knowledge base ready for AI</a:t>
            </a:r>
          </a:p>
          <a:p>
            <a:r>
              <a:rPr lang="en-US" b="1" dirty="0"/>
              <a:t>Changing Agent Landscape </a:t>
            </a:r>
            <a:r>
              <a:rPr lang="en-US" dirty="0"/>
              <a:t>– The role of the agent in your organization is elevating, they are now the voice of your brand.  It’s time to get them the headsets they deserve</a:t>
            </a:r>
          </a:p>
          <a:p>
            <a:endParaRPr lang="en-US" dirty="0"/>
          </a:p>
        </p:txBody>
      </p:sp>
      <p:sp>
        <p:nvSpPr>
          <p:cNvPr id="4" name="Slide Number Placeholder 3"/>
          <p:cNvSpPr>
            <a:spLocks noGrp="1"/>
          </p:cNvSpPr>
          <p:nvPr>
            <p:ph type="sldNum" sz="quarter" idx="5"/>
          </p:nvPr>
        </p:nvSpPr>
        <p:spPr/>
        <p:txBody>
          <a:bodyPr/>
          <a:lstStyle/>
          <a:p>
            <a:fld id="{78C499A2-25A3-4C31-AF6F-A252A0EBFAC2}" type="slidenum">
              <a:rPr lang="en-US" smtClean="0"/>
              <a:pPr/>
              <a:t>3</a:t>
            </a:fld>
            <a:endParaRPr lang="en-US" dirty="0"/>
          </a:p>
        </p:txBody>
      </p:sp>
    </p:spTree>
    <p:extLst>
      <p:ext uri="{BB962C8B-B14F-4D97-AF65-F5344CB8AC3E}">
        <p14:creationId xmlns:p14="http://schemas.microsoft.com/office/powerpoint/2010/main" val="163569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Contrary to popular belief that Self Service would ultimately eliminate the need for Voice, the opposite is occurring. A recent Frost and Sullivan survey of those who deployed self service options showed that the number of and duration of Voice calls actually increased as reflected in the charts. 96% of those surveyed by Frost &amp; Sullivan said the number of Voice calls handled either remained the same or increased. The average talk time also increased as the type of calls handled were more sensitive and complex that those handled by self service.</a:t>
            </a:r>
          </a:p>
          <a:p>
            <a:endParaRPr lang="en-US" dirty="0"/>
          </a:p>
          <a:p>
            <a:r>
              <a:rPr lang="en-US" dirty="0"/>
              <a:t>In addition, a survey by Zendesk shows that voice is the channel that customers have the most satisfaction with.  The numbers here for other channels are actually quite optimistic – in most surveys, nothing comes close to voice.</a:t>
            </a:r>
          </a:p>
          <a:p>
            <a:endParaRPr lang="en-US" dirty="0"/>
          </a:p>
        </p:txBody>
      </p:sp>
      <p:sp>
        <p:nvSpPr>
          <p:cNvPr id="4" name="Slide Number Placeholder 3"/>
          <p:cNvSpPr>
            <a:spLocks noGrp="1"/>
          </p:cNvSpPr>
          <p:nvPr>
            <p:ph type="sldNum" sz="quarter" idx="5"/>
          </p:nvPr>
        </p:nvSpPr>
        <p:spPr/>
        <p:txBody>
          <a:bodyPr/>
          <a:lstStyle/>
          <a:p>
            <a:fld id="{78C499A2-25A3-4C31-AF6F-A252A0EBFAC2}" type="slidenum">
              <a:rPr lang="en-US" smtClean="0"/>
              <a:t>4</a:t>
            </a:fld>
            <a:endParaRPr lang="en-US"/>
          </a:p>
        </p:txBody>
      </p:sp>
    </p:spTree>
    <p:extLst>
      <p:ext uri="{BB962C8B-B14F-4D97-AF65-F5344CB8AC3E}">
        <p14:creationId xmlns:p14="http://schemas.microsoft.com/office/powerpoint/2010/main" val="907994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key personas found in contact centers:</a:t>
            </a:r>
            <a:endParaRPr lang="en-US" b="1" i="1" dirty="0"/>
          </a:p>
          <a:p>
            <a:r>
              <a:rPr lang="en-US" b="1" dirty="0"/>
              <a:t>The Agent</a:t>
            </a:r>
            <a:r>
              <a:rPr lang="en-US" dirty="0"/>
              <a:t>: High intensity phone work, often short call duration, almost all inbound activity.  Hired/trained for phone skill.  Likely to work in hot-desking environment,</a:t>
            </a:r>
          </a:p>
          <a:p>
            <a:r>
              <a:rPr lang="en-US" b="1" dirty="0"/>
              <a:t>The Customer Service Rep (CSR): </a:t>
            </a:r>
            <a:r>
              <a:rPr lang="en-US" dirty="0"/>
              <a:t>Mix of channels, mix of inbound and outbound, longer calls with customer relationship building an aspect.  Hired/trained for problem solving skills and empathy.  Likely to have own desk, or flexible work (including work at home)</a:t>
            </a:r>
          </a:p>
          <a:p>
            <a:r>
              <a:rPr lang="en-US" b="1" dirty="0"/>
              <a:t>The Service Center Supervisor</a:t>
            </a:r>
            <a:r>
              <a:rPr lang="en-US" dirty="0"/>
              <a:t>: managing groups of 12 agents/employees, needs to be visible on the call floor for advice, escalation, </a:t>
            </a:r>
            <a:r>
              <a:rPr lang="en-US" dirty="0" err="1"/>
              <a:t>etc</a:t>
            </a:r>
            <a:r>
              <a:rPr lang="en-US" dirty="0"/>
              <a:t>, and still be available by phone.  Also listens into call recordings</a:t>
            </a:r>
          </a:p>
          <a:p>
            <a:r>
              <a:rPr lang="en-US" b="1" dirty="0"/>
              <a:t>The Social Customer Care Agent</a:t>
            </a:r>
            <a:r>
              <a:rPr lang="en-US" dirty="0"/>
              <a:t>, which omni-channel has introduced.  Predominantly working on digital channels, reacting to issues, and proactively reaching out to customers.  Uses voice calls to reach internal teams to get issues resolved.  Hired/trained for digital skills and empathy/humor.  Likely to have own desk or flexible work (including home)</a:t>
            </a:r>
          </a:p>
          <a:p>
            <a:endParaRPr lang="en-US" dirty="0"/>
          </a:p>
          <a:p>
            <a:r>
              <a:rPr lang="en-US" dirty="0"/>
              <a:t>The point here is that Poly has the right headset and ensures the highest quality voice to support each of these personas when they ultimately engage in a voice interaction. As we stated earlier, your omni-channel deployment may result in not only an increase in calls but also an increase in call duration. Poly is there with the best headsets to support those critical voice interactions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499A2-25A3-4C31-AF6F-A252A0EBFAC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769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Here’s some additional detail on the role of the agent</a:t>
            </a:r>
          </a:p>
          <a:p>
            <a:endParaRPr lang="en-US" dirty="0"/>
          </a:p>
        </p:txBody>
      </p:sp>
      <p:sp>
        <p:nvSpPr>
          <p:cNvPr id="4" name="Slide Number Placeholder 3"/>
          <p:cNvSpPr>
            <a:spLocks noGrp="1"/>
          </p:cNvSpPr>
          <p:nvPr>
            <p:ph type="sldNum" sz="quarter" idx="5"/>
          </p:nvPr>
        </p:nvSpPr>
        <p:spPr/>
        <p:txBody>
          <a:bodyPr/>
          <a:lstStyle/>
          <a:p>
            <a:fld id="{7CC819DF-96B3-4974-BB66-3C33825EDE9E}" type="slidenum">
              <a:rPr lang="en-GB" smtClean="0"/>
              <a:pPr/>
              <a:t>6</a:t>
            </a:fld>
            <a:endParaRPr lang="en-GB" dirty="0"/>
          </a:p>
        </p:txBody>
      </p:sp>
    </p:spTree>
    <p:extLst>
      <p:ext uri="{BB962C8B-B14F-4D97-AF65-F5344CB8AC3E}">
        <p14:creationId xmlns:p14="http://schemas.microsoft.com/office/powerpoint/2010/main" val="256421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the </a:t>
            </a:r>
            <a:r>
              <a:rPr lang="en-GB" dirty="0" err="1"/>
              <a:t>EncorePro</a:t>
            </a:r>
            <a:r>
              <a:rPr lang="en-GB" dirty="0"/>
              <a:t> 300 series supports you on your journey to the cloud, there are models available to suit all your connection and wearing needs.  Monoaural and binaural (stereo for the USB models) wearing styles give you a choice between 1 or 2 earpieces</a:t>
            </a:r>
          </a:p>
          <a:p>
            <a:r>
              <a:rPr lang="en-GB" dirty="0"/>
              <a:t>The </a:t>
            </a:r>
            <a:r>
              <a:rPr lang="en-GB" dirty="0" err="1"/>
              <a:t>EncorePro</a:t>
            </a:r>
            <a:r>
              <a:rPr lang="en-GB" dirty="0"/>
              <a:t> 300 will connect to any phone you have, and any existing Plantronics adapter.  Chose the QD version for hot-desking or flexible environments where agents change seats daily – we recommend this due to the very long life of the QD (approx. 30000 cycles).  For agents with fixed desks and softphones, chose the USB version – both –A and –C models are available.</a:t>
            </a:r>
          </a:p>
          <a:p>
            <a:endParaRPr lang="en-US" dirty="0"/>
          </a:p>
        </p:txBody>
      </p:sp>
      <p:sp>
        <p:nvSpPr>
          <p:cNvPr id="4" name="Slide Number Placeholder 3"/>
          <p:cNvSpPr>
            <a:spLocks noGrp="1"/>
          </p:cNvSpPr>
          <p:nvPr>
            <p:ph type="sldNum" sz="quarter" idx="5"/>
          </p:nvPr>
        </p:nvSpPr>
        <p:spPr/>
        <p:txBody>
          <a:bodyPr/>
          <a:lstStyle/>
          <a:p>
            <a:fld id="{7CC819DF-96B3-4974-BB66-3C33825EDE9E}" type="slidenum">
              <a:rPr lang="en-GB" smtClean="0"/>
              <a:pPr/>
              <a:t>7</a:t>
            </a:fld>
            <a:endParaRPr lang="en-GB" dirty="0"/>
          </a:p>
        </p:txBody>
      </p:sp>
    </p:spTree>
    <p:extLst>
      <p:ext uri="{BB962C8B-B14F-4D97-AF65-F5344CB8AC3E}">
        <p14:creationId xmlns:p14="http://schemas.microsoft.com/office/powerpoint/2010/main" val="138945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Here’s how the family line up looks.  Top of the tree is the </a:t>
            </a:r>
            <a:r>
              <a:rPr lang="en-GB" dirty="0" err="1"/>
              <a:t>EncorePro</a:t>
            </a:r>
            <a:r>
              <a:rPr lang="en-GB" dirty="0"/>
              <a:t> 700 with a stylish design and a host of great features including an extendible mic boom.  Next is the </a:t>
            </a:r>
            <a:r>
              <a:rPr lang="en-GB" dirty="0" err="1"/>
              <a:t>EncorePro</a:t>
            </a:r>
            <a:r>
              <a:rPr lang="en-GB" dirty="0"/>
              <a:t> 500 with aircraft aluminium joints for incredible durability.  The </a:t>
            </a:r>
            <a:r>
              <a:rPr lang="en-GB" dirty="0" err="1"/>
              <a:t>EncorePro</a:t>
            </a:r>
            <a:r>
              <a:rPr lang="en-GB" dirty="0"/>
              <a:t> 300 is our ‘good’ product with a great feature set and fantastic value</a:t>
            </a:r>
          </a:p>
          <a:p>
            <a:endParaRPr lang="en-US" dirty="0"/>
          </a:p>
        </p:txBody>
      </p:sp>
      <p:sp>
        <p:nvSpPr>
          <p:cNvPr id="4" name="Slide Number Placeholder 3"/>
          <p:cNvSpPr>
            <a:spLocks noGrp="1"/>
          </p:cNvSpPr>
          <p:nvPr>
            <p:ph type="sldNum" sz="quarter" idx="5"/>
          </p:nvPr>
        </p:nvSpPr>
        <p:spPr/>
        <p:txBody>
          <a:bodyPr/>
          <a:lstStyle/>
          <a:p>
            <a:fld id="{7CC819DF-96B3-4974-BB66-3C33825EDE9E}" type="slidenum">
              <a:rPr lang="en-GB" smtClean="0"/>
              <a:pPr/>
              <a:t>8</a:t>
            </a:fld>
            <a:endParaRPr lang="en-GB" dirty="0"/>
          </a:p>
        </p:txBody>
      </p:sp>
    </p:spTree>
    <p:extLst>
      <p:ext uri="{BB962C8B-B14F-4D97-AF65-F5344CB8AC3E}">
        <p14:creationId xmlns:p14="http://schemas.microsoft.com/office/powerpoint/2010/main" val="18224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a:buNone/>
            </a:pPr>
            <a:r>
              <a:rPr lang="en-CA" dirty="0">
                <a:ea typeface="Times New Roman"/>
                <a:cs typeface="Times New Roman"/>
              </a:rPr>
              <a:t>Let’s look inn detail at some of the features on the </a:t>
            </a:r>
            <a:r>
              <a:rPr lang="en-CA" dirty="0" err="1">
                <a:ea typeface="Times New Roman"/>
                <a:cs typeface="Times New Roman"/>
              </a:rPr>
              <a:t>EncorePro</a:t>
            </a:r>
            <a:r>
              <a:rPr lang="en-CA" dirty="0">
                <a:ea typeface="Times New Roman"/>
                <a:cs typeface="Times New Roman"/>
              </a:rPr>
              <a:t> 300</a:t>
            </a:r>
          </a:p>
          <a:p>
            <a:pPr marL="0" indent="0">
              <a:buFont typeface="Symbol"/>
              <a:buNone/>
            </a:pPr>
            <a:r>
              <a:rPr lang="en-CA" dirty="0">
                <a:ea typeface="Times New Roman"/>
                <a:cs typeface="Times New Roman"/>
              </a:rPr>
              <a:t>Call Privacy – noise cancelling microphone to ensure customers do not overhear other conversations in the contact centre</a:t>
            </a:r>
          </a:p>
          <a:p>
            <a:pPr marL="0" indent="0">
              <a:buFont typeface="Symbol"/>
              <a:buNone/>
            </a:pPr>
            <a:r>
              <a:rPr lang="en-CA" dirty="0">
                <a:ea typeface="Times New Roman"/>
                <a:cs typeface="Times New Roman"/>
              </a:rPr>
              <a:t>Supervisor coaching – the QD models enable you to use our Y cable, meaning supervisors can sit next to new agents and give them coaching on calls using a really simple and reliable approach</a:t>
            </a:r>
          </a:p>
          <a:p>
            <a:pPr marL="0" indent="0">
              <a:buFont typeface="Symbol"/>
              <a:buNone/>
            </a:pPr>
            <a:r>
              <a:rPr lang="en-CA" dirty="0">
                <a:ea typeface="Times New Roman"/>
                <a:cs typeface="Times New Roman"/>
              </a:rPr>
              <a:t>Connectivity solutions – multiple connections options to ensure you can work with any phone</a:t>
            </a:r>
          </a:p>
          <a:p>
            <a:pPr marL="0" indent="0">
              <a:buFont typeface="Symbol"/>
              <a:buNone/>
            </a:pPr>
            <a:r>
              <a:rPr lang="en-CA" dirty="0">
                <a:ea typeface="Times New Roman"/>
                <a:cs typeface="Times New Roman"/>
              </a:rPr>
              <a:t>Wideband stereo – with most training now taking place at the desk, wideband stereo gives an enhanced experience </a:t>
            </a:r>
          </a:p>
          <a:p>
            <a:pPr marL="0" indent="0">
              <a:buFont typeface="Symbol"/>
              <a:buNone/>
            </a:pPr>
            <a:r>
              <a:rPr lang="en-CA" dirty="0">
                <a:ea typeface="Times New Roman"/>
                <a:cs typeface="Times New Roman"/>
              </a:rPr>
              <a:t>Acoustic protection – protection against acoustic shock and startle incidents, plus against long term sound exposure (exact protection is dependent by model)</a:t>
            </a:r>
          </a:p>
          <a:p>
            <a:pPr marL="0" indent="0">
              <a:buFont typeface="Symbol"/>
              <a:buNone/>
            </a:pPr>
            <a:r>
              <a:rPr lang="en-CA" dirty="0">
                <a:ea typeface="Times New Roman"/>
                <a:cs typeface="Times New Roman"/>
              </a:rPr>
              <a:t>Easy wearing style – for those moments when you aren’t on a call, the ear cushions fold flat so the headset is easily worn around the neck</a:t>
            </a:r>
          </a:p>
          <a:p>
            <a:pPr marL="0" indent="0">
              <a:buFont typeface="Symbol"/>
              <a:buNone/>
            </a:pPr>
            <a:r>
              <a:rPr lang="en-CA" dirty="0">
                <a:ea typeface="Times New Roman"/>
                <a:cs typeface="Times New Roman"/>
              </a:rPr>
              <a:t>Easy to access controls – in line controls for easy access to volume, mute and answer/end call.  No more trying to find the phone screen amongst other applications</a:t>
            </a:r>
          </a:p>
          <a:p>
            <a:pPr marL="0" indent="0">
              <a:buFont typeface="Symbol"/>
              <a:buNone/>
            </a:pPr>
            <a:r>
              <a:rPr lang="en-CA" dirty="0">
                <a:ea typeface="Times New Roman"/>
                <a:cs typeface="Times New Roman"/>
              </a:rPr>
              <a:t>High durability – highly durable design based on 50 years of history in the contact centre – saving you time and money </a:t>
            </a:r>
          </a:p>
          <a:p>
            <a:pPr marL="0" indent="0">
              <a:buFont typeface="Symbol"/>
              <a:buNone/>
            </a:pPr>
            <a:endParaRPr lang="en-CA" dirty="0">
              <a:ea typeface="Times New Roman"/>
              <a:cs typeface="Times New Roman"/>
            </a:endParaRPr>
          </a:p>
        </p:txBody>
      </p:sp>
      <p:sp>
        <p:nvSpPr>
          <p:cNvPr id="4" name="Slide Number Placeholder 3"/>
          <p:cNvSpPr>
            <a:spLocks noGrp="1"/>
          </p:cNvSpPr>
          <p:nvPr>
            <p:ph type="sldNum" sz="quarter" idx="10"/>
          </p:nvPr>
        </p:nvSpPr>
        <p:spPr/>
        <p:txBody>
          <a:bodyPr/>
          <a:lstStyle/>
          <a:p>
            <a:fld id="{59C57704-8FA4-534B-9670-63B1F3D20BF3}" type="slidenum">
              <a:rPr lang="en-US" smtClean="0"/>
              <a:pPr/>
              <a:t>9</a:t>
            </a:fld>
            <a:endParaRPr lang="en-US" dirty="0"/>
          </a:p>
        </p:txBody>
      </p:sp>
    </p:spTree>
    <p:extLst>
      <p:ext uri="{BB962C8B-B14F-4D97-AF65-F5344CB8AC3E}">
        <p14:creationId xmlns:p14="http://schemas.microsoft.com/office/powerpoint/2010/main" val="2386458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33008E-818F-3E4B-B45D-CF131C71A6B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pic>
        <p:nvPicPr>
          <p:cNvPr id="10" name="Picture 9">
            <a:extLst>
              <a:ext uri="{FF2B5EF4-FFF2-40B4-BE49-F238E27FC236}">
                <a16:creationId xmlns:a16="http://schemas.microsoft.com/office/drawing/2014/main" id="{6E8F01D9-7AD3-644B-A988-68BDF922A1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sp>
        <p:nvSpPr>
          <p:cNvPr id="9" name="Title Placeholder 1">
            <a:extLst>
              <a:ext uri="{FF2B5EF4-FFF2-40B4-BE49-F238E27FC236}">
                <a16:creationId xmlns:a16="http://schemas.microsoft.com/office/drawing/2014/main" id="{6F307DB9-9B4B-5A43-8F22-DB32B97A2D9E}"/>
              </a:ext>
            </a:extLst>
          </p:cNvPr>
          <p:cNvSpPr>
            <a:spLocks noGrp="1"/>
          </p:cNvSpPr>
          <p:nvPr>
            <p:ph type="title" hasCustomPrompt="1"/>
          </p:nvPr>
        </p:nvSpPr>
        <p:spPr>
          <a:xfrm>
            <a:off x="289072" y="3284738"/>
            <a:ext cx="6766560" cy="1830588"/>
          </a:xfrm>
          <a:prstGeom prst="rect">
            <a:avLst/>
          </a:prstGeom>
        </p:spPr>
        <p:txBody>
          <a:bodyPr vert="horz" lIns="91440" tIns="45720" rIns="91440" bIns="45720" rtlCol="0" anchor="b">
            <a:noAutofit/>
          </a:bodyPr>
          <a:lstStyle>
            <a:lvl1pPr>
              <a:lnSpc>
                <a:spcPts val="5000"/>
              </a:lnSpc>
              <a:defRPr sz="3500" u="sng" spc="300" baseline="0">
                <a:solidFill>
                  <a:schemeClr val="tx2"/>
                </a:solidFill>
                <a:uFillTx/>
              </a:defRPr>
            </a:lvl1pPr>
          </a:lstStyle>
          <a:p>
            <a:r>
              <a:rPr lang="en-US" dirty="0"/>
              <a:t>Title of presentation may be no more than three lines</a:t>
            </a:r>
          </a:p>
        </p:txBody>
      </p:sp>
      <p:sp>
        <p:nvSpPr>
          <p:cNvPr id="19" name="Text Placeholder 2">
            <a:extLst>
              <a:ext uri="{FF2B5EF4-FFF2-40B4-BE49-F238E27FC236}">
                <a16:creationId xmlns:a16="http://schemas.microsoft.com/office/drawing/2014/main" id="{6BD62642-88FB-A94E-83E6-66DFB9D92715}"/>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u="none">
                <a:solidFill>
                  <a:schemeClr val="bg1"/>
                </a:solidFill>
                <a:uFillTx/>
              </a:defRPr>
            </a:lvl1pPr>
            <a:lvl2pPr marL="12700" indent="0">
              <a:spcBef>
                <a:spcPts val="0"/>
              </a:spcBef>
              <a:spcAft>
                <a:spcPts val="0"/>
              </a:spcAft>
              <a:tabLst/>
              <a:defRPr u="none">
                <a:solidFill>
                  <a:schemeClr val="bg1"/>
                </a:solidFill>
                <a:uFillTx/>
              </a:defRPr>
            </a:lvl2pPr>
          </a:lstStyle>
          <a:p>
            <a:pPr lvl="0"/>
            <a:r>
              <a:rPr lang="en-US" dirty="0"/>
              <a:t>Presenter Name</a:t>
            </a:r>
          </a:p>
          <a:p>
            <a:pPr lvl="1"/>
            <a:r>
              <a:rPr lang="en-US" dirty="0"/>
              <a:t>Presenter Title</a:t>
            </a:r>
          </a:p>
        </p:txBody>
      </p:sp>
      <p:sp>
        <p:nvSpPr>
          <p:cNvPr id="12" name="Rectangle 11">
            <a:extLst>
              <a:ext uri="{FF2B5EF4-FFF2-40B4-BE49-F238E27FC236}">
                <a16:creationId xmlns:a16="http://schemas.microsoft.com/office/drawing/2014/main" id="{72E587F8-8C54-534B-9DDF-98774309A2F9}"/>
              </a:ext>
            </a:extLst>
          </p:cNvPr>
          <p:cNvSpPr/>
          <p:nvPr/>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 2019 Plantronics Inc. All rights reserved.</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84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reak Image Pearl">
    <p:bg>
      <p:bgPr>
        <a:solidFill>
          <a:srgbClr val="D7D2CB"/>
        </a:solid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F207AA7F-48C2-CC47-B2AA-5FCCD65EB6A0}"/>
              </a:ext>
            </a:extLst>
          </p:cNvPr>
          <p:cNvSpPr>
            <a:spLocks noGrp="1"/>
          </p:cNvSpPr>
          <p:nvPr>
            <p:ph type="title" hasCustomPrompt="1"/>
          </p:nvPr>
        </p:nvSpPr>
        <p:spPr>
          <a:xfrm>
            <a:off x="295625" y="2497731"/>
            <a:ext cx="6663976" cy="1957780"/>
          </a:xfrm>
          <a:prstGeom prst="rect">
            <a:avLst/>
          </a:prstGeom>
        </p:spPr>
        <p:txBody>
          <a:bodyPr vert="horz" lIns="91440" tIns="45720" rIns="91440" bIns="45720" rtlCol="0" anchor="t">
            <a:spAutoFit/>
          </a:bodyPr>
          <a:lstStyle>
            <a:lvl1pPr>
              <a:lnSpc>
                <a:spcPts val="5000"/>
              </a:lnSpc>
              <a:defRPr sz="3500" u="sng" spc="300" baseline="0">
                <a:solidFill>
                  <a:schemeClr val="bg1"/>
                </a:solidFill>
                <a:uFillTx/>
              </a:defRPr>
            </a:lvl1pPr>
          </a:lstStyle>
          <a:p>
            <a:r>
              <a:rPr lang="en-US" dirty="0"/>
              <a:t>Section title</a:t>
            </a:r>
            <a:br>
              <a:rPr lang="en-US" dirty="0"/>
            </a:br>
            <a:r>
              <a:rPr lang="en-US" dirty="0"/>
              <a:t>Introduces content / section to follow</a:t>
            </a:r>
          </a:p>
        </p:txBody>
      </p:sp>
      <p:sp>
        <p:nvSpPr>
          <p:cNvPr id="14" name="Text Placeholder 2">
            <a:extLst>
              <a:ext uri="{FF2B5EF4-FFF2-40B4-BE49-F238E27FC236}">
                <a16:creationId xmlns:a16="http://schemas.microsoft.com/office/drawing/2014/main" id="{1BD80880-7160-054B-B36D-C5FEB1BFDCB8}"/>
              </a:ext>
            </a:extLst>
          </p:cNvPr>
          <p:cNvSpPr>
            <a:spLocks noGrp="1"/>
          </p:cNvSpPr>
          <p:nvPr>
            <p:ph type="body" sz="quarter" idx="37" hasCustomPrompt="1"/>
          </p:nvPr>
        </p:nvSpPr>
        <p:spPr>
          <a:xfrm>
            <a:off x="176060" y="152400"/>
            <a:ext cx="1707906" cy="2309448"/>
          </a:xfrm>
          <a:prstGeom prst="rect">
            <a:avLst/>
          </a:prstGeom>
        </p:spPr>
        <p:txBody>
          <a:bodyPr wrap="none" lIns="0" tIns="0" rIns="0" bIns="0" anchor="ctr">
            <a:noAutofit/>
          </a:bodyPr>
          <a:lstStyle>
            <a:lvl1pPr marL="0" indent="0" algn="l">
              <a:buNone/>
              <a:defRPr sz="20000" b="1">
                <a:solidFill>
                  <a:srgbClr val="EC3C00"/>
                </a:solidFill>
              </a:defRPr>
            </a:lvl1pPr>
          </a:lstStyle>
          <a:p>
            <a:pPr lvl="0"/>
            <a:r>
              <a:rPr lang="en-US" dirty="0"/>
              <a:t>#</a:t>
            </a:r>
          </a:p>
        </p:txBody>
      </p:sp>
      <p:sp>
        <p:nvSpPr>
          <p:cNvPr id="3" name="Picture Placeholder 2">
            <a:extLst>
              <a:ext uri="{FF2B5EF4-FFF2-40B4-BE49-F238E27FC236}">
                <a16:creationId xmlns:a16="http://schemas.microsoft.com/office/drawing/2014/main" id="{07B88CE0-5822-1B42-BD8E-08168E5FE46F}"/>
              </a:ext>
            </a:extLst>
          </p:cNvPr>
          <p:cNvSpPr>
            <a:spLocks noGrp="1"/>
          </p:cNvSpPr>
          <p:nvPr>
            <p:ph type="pic" sz="quarter" idx="38"/>
          </p:nvPr>
        </p:nvSpPr>
        <p:spPr>
          <a:xfrm>
            <a:off x="7940040" y="0"/>
            <a:ext cx="4251960" cy="6858000"/>
          </a:xfrm>
          <a:prstGeom prst="rect">
            <a:avLst/>
          </a:prstGeom>
          <a:solidFill>
            <a:schemeClr val="accent4">
              <a:alpha val="50000"/>
            </a:schemeClr>
          </a:solidFill>
        </p:spPr>
        <p:txBody>
          <a:bodyPr anchor="ctr"/>
          <a:lstStyle>
            <a:lvl1pPr marL="0" indent="0" algn="ctr">
              <a:buNone/>
              <a:defRPr>
                <a:solidFill>
                  <a:schemeClr val="bg1">
                    <a:alpha val="50000"/>
                  </a:schemeClr>
                </a:solidFill>
              </a:defRPr>
            </a:lvl1pPr>
          </a:lstStyle>
          <a:p>
            <a:r>
              <a:rPr lang="en-US"/>
              <a:t>Click icon to add picture</a:t>
            </a:r>
            <a:endParaRPr lang="en-US" dirty="0"/>
          </a:p>
        </p:txBody>
      </p:sp>
      <p:pic>
        <p:nvPicPr>
          <p:cNvPr id="7" name="Picture 6">
            <a:extLst>
              <a:ext uri="{FF2B5EF4-FFF2-40B4-BE49-F238E27FC236}">
                <a16:creationId xmlns:a16="http://schemas.microsoft.com/office/drawing/2014/main" id="{7AC2FBD2-7E2C-254A-83FE-536C3F219E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
        <p:nvSpPr>
          <p:cNvPr id="9" name="Text Placeholder 2">
            <a:extLst>
              <a:ext uri="{FF2B5EF4-FFF2-40B4-BE49-F238E27FC236}">
                <a16:creationId xmlns:a16="http://schemas.microsoft.com/office/drawing/2014/main" id="{A5184D55-B1B0-F64D-9BA6-FCE77519348E}"/>
              </a:ext>
            </a:extLst>
          </p:cNvPr>
          <p:cNvSpPr>
            <a:spLocks noGrp="1"/>
          </p:cNvSpPr>
          <p:nvPr>
            <p:ph type="body" sz="quarter" idx="36" hasCustomPrompt="1"/>
          </p:nvPr>
        </p:nvSpPr>
        <p:spPr>
          <a:xfrm>
            <a:off x="2224114" y="290014"/>
            <a:ext cx="2340138" cy="1947160"/>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Replace Section Title # with number as appropriate. </a:t>
            </a:r>
            <a:br>
              <a:rPr lang="en-US" dirty="0"/>
            </a:br>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spTree>
    <p:extLst>
      <p:ext uri="{BB962C8B-B14F-4D97-AF65-F5344CB8AC3E}">
        <p14:creationId xmlns:p14="http://schemas.microsoft.com/office/powerpoint/2010/main" val="33571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AC9745A2-698C-B84F-838D-5FB0046ECCEB}"/>
              </a:ext>
            </a:extLst>
          </p:cNvPr>
          <p:cNvSpPr>
            <a:spLocks noGrp="1"/>
          </p:cNvSpPr>
          <p:nvPr>
            <p:ph type="title" hasCustomPrompt="1"/>
          </p:nvPr>
        </p:nvSpPr>
        <p:spPr>
          <a:xfrm>
            <a:off x="193675" y="4080559"/>
            <a:ext cx="6005095" cy="899990"/>
          </a:xfrm>
          <a:prstGeom prst="rect">
            <a:avLst/>
          </a:prstGeom>
        </p:spPr>
        <p:txBody>
          <a:bodyPr vert="horz" lIns="182880" tIns="45720" rIns="91440" bIns="45720" rtlCol="0" anchor="t">
            <a:spAutoFit/>
          </a:bodyPr>
          <a:lstStyle>
            <a:lvl1pPr marL="0" marR="0" indent="0" algn="l" defTabSz="914400" rtl="0" eaLnBrk="1" fontAlgn="auto" latinLnBrk="0" hangingPunct="1">
              <a:lnSpc>
                <a:spcPts val="3300"/>
              </a:lnSpc>
              <a:spcBef>
                <a:spcPct val="0"/>
              </a:spcBef>
              <a:spcAft>
                <a:spcPts val="0"/>
              </a:spcAft>
              <a:buClrTx/>
              <a:buSzTx/>
              <a:buFontTx/>
              <a:buNone/>
              <a:tabLst/>
              <a:defRPr sz="2300" u="sng" spc="300" baseline="0">
                <a:solidFill>
                  <a:schemeClr val="bg1"/>
                </a:solidFill>
                <a:uFillTx/>
              </a:defRPr>
            </a:lvl1pPr>
          </a:lstStyle>
          <a:p>
            <a:pPr marL="0" marR="0" lvl="0" indent="0" algn="l" defTabSz="914400" rtl="0" eaLnBrk="1" fontAlgn="auto" latinLnBrk="0" hangingPunct="1">
              <a:lnSpc>
                <a:spcPts val="3300"/>
              </a:lnSpc>
              <a:spcBef>
                <a:spcPct val="0"/>
              </a:spcBef>
              <a:spcAft>
                <a:spcPts val="0"/>
              </a:spcAft>
              <a:buClrTx/>
              <a:buSzTx/>
              <a:buFontTx/>
              <a:buNone/>
              <a:tabLst/>
              <a:defRPr/>
            </a:pPr>
            <a:r>
              <a:rPr lang="en-GB" b="1" dirty="0"/>
              <a:t>Subhead</a:t>
            </a:r>
            <a:br>
              <a:rPr lang="en-US" dirty="0"/>
            </a:br>
            <a:r>
              <a:rPr lang="en-US" dirty="0"/>
              <a:t>MAX two lines</a:t>
            </a:r>
          </a:p>
        </p:txBody>
      </p:sp>
      <p:sp>
        <p:nvSpPr>
          <p:cNvPr id="5" name="Text Placeholder 4">
            <a:extLst>
              <a:ext uri="{FF2B5EF4-FFF2-40B4-BE49-F238E27FC236}">
                <a16:creationId xmlns:a16="http://schemas.microsoft.com/office/drawing/2014/main" id="{C541B420-47C1-4340-9DF8-421E72031EC0}"/>
              </a:ext>
            </a:extLst>
          </p:cNvPr>
          <p:cNvSpPr>
            <a:spLocks noGrp="1"/>
          </p:cNvSpPr>
          <p:nvPr>
            <p:ph type="body" sz="quarter" idx="38" hasCustomPrompt="1"/>
          </p:nvPr>
        </p:nvSpPr>
        <p:spPr>
          <a:xfrm>
            <a:off x="193675" y="1460906"/>
            <a:ext cx="11590338" cy="2554545"/>
          </a:xfrm>
          <a:prstGeom prst="rect">
            <a:avLst/>
          </a:prstGeom>
        </p:spPr>
        <p:txBody>
          <a:bodyPr anchor="b">
            <a:spAutoFit/>
          </a:bodyPr>
          <a:lstStyle>
            <a:lvl1pPr marL="0" indent="0">
              <a:lnSpc>
                <a:spcPts val="9600"/>
              </a:lnSpc>
              <a:spcBef>
                <a:spcPts val="0"/>
              </a:spcBef>
              <a:spcAft>
                <a:spcPts val="0"/>
              </a:spcAft>
              <a:buFontTx/>
              <a:buNone/>
              <a:defRPr sz="9600" b="1" u="none" cap="all" spc="300" baseline="0">
                <a:solidFill>
                  <a:schemeClr val="tx2"/>
                </a:solidFill>
                <a:uFillTx/>
              </a:defRPr>
            </a:lvl1pPr>
            <a:lvl2pPr marL="457200" indent="0">
              <a:buFontTx/>
              <a:buNone/>
              <a:defRPr/>
            </a:lvl2pPr>
            <a:lvl3pPr marL="914400" indent="0">
              <a:buFontTx/>
              <a:buNone/>
              <a:defRPr/>
            </a:lvl3pPr>
            <a:lvl4pPr marL="690562" indent="0">
              <a:buFontTx/>
              <a:buNone/>
              <a:defRPr/>
            </a:lvl4pPr>
            <a:lvl5pPr marL="868362" indent="0">
              <a:buFontTx/>
              <a:buNone/>
              <a:defRPr/>
            </a:lvl5pPr>
          </a:lstStyle>
          <a:p>
            <a:pPr lvl="0"/>
            <a:r>
              <a:rPr lang="en-US" dirty="0"/>
              <a:t>Section slide Max two lines</a:t>
            </a:r>
          </a:p>
        </p:txBody>
      </p:sp>
    </p:spTree>
    <p:extLst>
      <p:ext uri="{BB962C8B-B14F-4D97-AF65-F5344CB8AC3E}">
        <p14:creationId xmlns:p14="http://schemas.microsoft.com/office/powerpoint/2010/main" val="342557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hite">
    <p:bg>
      <p:bgPr>
        <a:solidFill>
          <a:schemeClr val="tx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E4BAED1-7F5E-D34C-B502-3EDBABB98C62}"/>
              </a:ext>
            </a:extLst>
          </p:cNvPr>
          <p:cNvSpPr>
            <a:spLocks noGrp="1"/>
          </p:cNvSpPr>
          <p:nvPr>
            <p:ph type="body" sz="quarter" idx="37" hasCustomPrompt="1"/>
          </p:nvPr>
        </p:nvSpPr>
        <p:spPr>
          <a:xfrm>
            <a:off x="222178" y="145250"/>
            <a:ext cx="1707906" cy="1555821"/>
          </a:xfrm>
          <a:prstGeom prst="rect">
            <a:avLst/>
          </a:prstGeom>
        </p:spPr>
        <p:txBody>
          <a:bodyPr wrap="none" lIns="0" tIns="0" rIns="0" bIns="0" anchor="t">
            <a:noAutofit/>
          </a:bodyPr>
          <a:lstStyle>
            <a:lvl1pPr marL="0" indent="0" algn="l">
              <a:buNone/>
              <a:defRPr sz="20000" b="1">
                <a:solidFill>
                  <a:srgbClr val="EC3C00"/>
                </a:solidFill>
              </a:defRPr>
            </a:lvl1pPr>
          </a:lstStyle>
          <a:p>
            <a:pPr lvl="0"/>
            <a:r>
              <a:rPr lang="en-US" dirty="0"/>
              <a:t>“</a:t>
            </a:r>
          </a:p>
        </p:txBody>
      </p:sp>
      <p:pic>
        <p:nvPicPr>
          <p:cNvPr id="11" name="Picture 10">
            <a:extLst>
              <a:ext uri="{FF2B5EF4-FFF2-40B4-BE49-F238E27FC236}">
                <a16:creationId xmlns:a16="http://schemas.microsoft.com/office/drawing/2014/main" id="{E146BDCD-E994-C246-9746-5B3F9789DEA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sp>
        <p:nvSpPr>
          <p:cNvPr id="19" name="Title Placeholder 1">
            <a:extLst>
              <a:ext uri="{FF2B5EF4-FFF2-40B4-BE49-F238E27FC236}">
                <a16:creationId xmlns:a16="http://schemas.microsoft.com/office/drawing/2014/main" id="{AC9745A2-698C-B84F-838D-5FB0046ECCEB}"/>
              </a:ext>
            </a:extLst>
          </p:cNvPr>
          <p:cNvSpPr>
            <a:spLocks noGrp="1"/>
          </p:cNvSpPr>
          <p:nvPr>
            <p:ph type="title" hasCustomPrompt="1"/>
          </p:nvPr>
        </p:nvSpPr>
        <p:spPr>
          <a:xfrm>
            <a:off x="278826" y="1633489"/>
            <a:ext cx="7653912" cy="3240182"/>
          </a:xfrm>
          <a:prstGeom prst="rect">
            <a:avLst/>
          </a:prstGeom>
        </p:spPr>
        <p:txBody>
          <a:bodyPr vert="horz" lIns="91440" tIns="45720" rIns="91440" bIns="45720" rtlCol="0" anchor="b">
            <a:spAutoFit/>
          </a:bodyPr>
          <a:lstStyle>
            <a:lvl1pPr>
              <a:lnSpc>
                <a:spcPts val="5000"/>
              </a:lnSpc>
              <a:defRPr sz="3500" u="sng" spc="300" baseline="0">
                <a:solidFill>
                  <a:schemeClr val="bg1"/>
                </a:solidFill>
                <a:uFillTx/>
              </a:defRPr>
            </a:lvl1pPr>
          </a:lstStyle>
          <a:p>
            <a:r>
              <a:rPr lang="en-US" dirty="0"/>
              <a:t>This is a quote </a:t>
            </a:r>
            <a:br>
              <a:rPr lang="en-US" dirty="0"/>
            </a:br>
            <a:r>
              <a:rPr lang="en-US" dirty="0"/>
              <a:t>or highlighted </a:t>
            </a:r>
            <a:br>
              <a:rPr lang="en-US" dirty="0"/>
            </a:br>
            <a:r>
              <a:rPr lang="en-US" dirty="0"/>
              <a:t>content. </a:t>
            </a:r>
            <a:br>
              <a:rPr lang="en-US" dirty="0"/>
            </a:br>
            <a:r>
              <a:rPr lang="en-US" dirty="0"/>
              <a:t>Do NOT EXCEED </a:t>
            </a:r>
            <a:br>
              <a:rPr lang="en-US" dirty="0"/>
            </a:br>
            <a:r>
              <a:rPr lang="en-US" dirty="0"/>
              <a:t>FIVE LINES.</a:t>
            </a:r>
          </a:p>
        </p:txBody>
      </p:sp>
      <p:sp>
        <p:nvSpPr>
          <p:cNvPr id="6" name="Text Placeholder 2">
            <a:extLst>
              <a:ext uri="{FF2B5EF4-FFF2-40B4-BE49-F238E27FC236}">
                <a16:creationId xmlns:a16="http://schemas.microsoft.com/office/drawing/2014/main" id="{BEB15CE4-1F64-794C-848F-1AB095285F67}"/>
              </a:ext>
            </a:extLst>
          </p:cNvPr>
          <p:cNvSpPr>
            <a:spLocks noGrp="1"/>
          </p:cNvSpPr>
          <p:nvPr>
            <p:ph type="body" sz="quarter" idx="35" hasCustomPrompt="1"/>
          </p:nvPr>
        </p:nvSpPr>
        <p:spPr>
          <a:xfrm>
            <a:off x="1691160" y="404132"/>
            <a:ext cx="2568103" cy="1201321"/>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lvl="0"/>
            <a:r>
              <a:rPr lang="en-US" dirty="0"/>
              <a:t>Note to User: Type left quotes to make visible on slide. Quote marks may need to be moved up or down depending on length of quote.</a:t>
            </a:r>
            <a:br>
              <a:rPr lang="en-US" dirty="0"/>
            </a:br>
            <a:r>
              <a:rPr lang="en-US" dirty="0"/>
              <a:t>☒ REMOVE THIS BOX.</a:t>
            </a:r>
          </a:p>
        </p:txBody>
      </p:sp>
      <p:sp>
        <p:nvSpPr>
          <p:cNvPr id="3" name="Text Placeholder 2">
            <a:extLst>
              <a:ext uri="{FF2B5EF4-FFF2-40B4-BE49-F238E27FC236}">
                <a16:creationId xmlns:a16="http://schemas.microsoft.com/office/drawing/2014/main" id="{004AC145-7951-BE41-BFB0-0B8351A5D1FD}"/>
              </a:ext>
            </a:extLst>
          </p:cNvPr>
          <p:cNvSpPr>
            <a:spLocks noGrp="1"/>
          </p:cNvSpPr>
          <p:nvPr>
            <p:ph type="body" sz="quarter" idx="52" hasCustomPrompt="1"/>
          </p:nvPr>
        </p:nvSpPr>
        <p:spPr>
          <a:xfrm>
            <a:off x="278826" y="5095589"/>
            <a:ext cx="7662672" cy="310896"/>
          </a:xfrm>
          <a:prstGeom prst="rect">
            <a:avLst/>
          </a:prstGeom>
        </p:spPr>
        <p:txBody>
          <a:bodyPr anchor="t"/>
          <a:lstStyle>
            <a:lvl1pPr>
              <a:defRPr b="1" u="none" baseline="0">
                <a:solidFill>
                  <a:schemeClr val="bg1"/>
                </a:solidFill>
                <a:uFillTx/>
              </a:defRPr>
            </a:lvl1pPr>
          </a:lstStyle>
          <a:p>
            <a:pPr lvl="0">
              <a:buClr>
                <a:schemeClr val="bg1"/>
              </a:buClr>
            </a:pPr>
            <a:r>
              <a:rPr lang="en-GB" b="1" dirty="0"/>
              <a:t>—Source, date of quote if applicable</a:t>
            </a:r>
            <a:endParaRPr lang="en-GB" dirty="0"/>
          </a:p>
        </p:txBody>
      </p:sp>
    </p:spTree>
    <p:extLst>
      <p:ext uri="{BB962C8B-B14F-4D97-AF65-F5344CB8AC3E}">
        <p14:creationId xmlns:p14="http://schemas.microsoft.com/office/powerpoint/2010/main" val="249685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ed Slide">
    <p:bg>
      <p:bgPr>
        <a:solidFill>
          <a:schemeClr val="tx1"/>
        </a:solidFill>
        <a:effectLst/>
      </p:bgPr>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E120ADF-F77A-A942-8F56-9357490E07AC}"/>
              </a:ext>
            </a:extLst>
          </p:cNvPr>
          <p:cNvSpPr>
            <a:spLocks noGrp="1"/>
          </p:cNvSpPr>
          <p:nvPr>
            <p:ph type="body" sz="quarter" idx="61" hasCustomPrompt="1"/>
          </p:nvPr>
        </p:nvSpPr>
        <p:spPr>
          <a:xfrm>
            <a:off x="289560" y="2046288"/>
            <a:ext cx="11612880" cy="4335462"/>
          </a:xfrm>
          <a:prstGeom prst="rect">
            <a:avLst/>
          </a:prstGeom>
        </p:spPr>
        <p:txBody>
          <a:bodyPr>
            <a:noAutofit/>
          </a:bodyPr>
          <a:lstStyle>
            <a:lvl1pPr marL="285750" indent="-285750">
              <a:buFont typeface="Arial" panose="020B0604020202020204" pitchFamily="34" charset="0"/>
              <a:buChar char="•"/>
              <a:defRPr sz="1800" u="none">
                <a:solidFill>
                  <a:schemeClr val="bg1"/>
                </a:solidFill>
                <a:uFillTx/>
              </a:defRPr>
            </a:lvl1pPr>
            <a:lvl2pPr marL="742950" indent="-285750">
              <a:buFont typeface="System Font Regular"/>
              <a:buChar char="–"/>
              <a:defRPr u="none">
                <a:solidFill>
                  <a:schemeClr val="bg1"/>
                </a:solidFill>
                <a:uFillTx/>
              </a:defRPr>
            </a:lvl2pPr>
            <a:lvl3pPr marL="994410" indent="-171450">
              <a:buSzPct val="90000"/>
              <a:buFont typeface="Courier New" panose="02070309020205020404" pitchFamily="49" charset="0"/>
              <a:buChar char="o"/>
              <a:defRPr lang="en-US" sz="1200" b="0" u="none" kern="1200" dirty="0">
                <a:solidFill>
                  <a:schemeClr val="bg1"/>
                </a:solidFill>
                <a:effectLst/>
                <a:uFillTx/>
                <a:latin typeface="+mn-lt"/>
                <a:ea typeface="+mn-ea"/>
                <a:cs typeface="+mn-cs"/>
              </a:defRPr>
            </a:lvl3pPr>
          </a:lstStyle>
          <a:p>
            <a:pPr lvl="0"/>
            <a:r>
              <a:rPr lang="en-US" dirty="0"/>
              <a:t>First level</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3EC322E2-08F2-4E40-B1E5-1CDDCFDB1031}"/>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6" name="Text Placeholder 2">
            <a:extLst>
              <a:ext uri="{FF2B5EF4-FFF2-40B4-BE49-F238E27FC236}">
                <a16:creationId xmlns:a16="http://schemas.microsoft.com/office/drawing/2014/main" id="{E79E7D45-BB75-D348-8C78-44ECCABD8C7E}"/>
              </a:ext>
            </a:extLst>
          </p:cNvPr>
          <p:cNvSpPr>
            <a:spLocks noGrp="1"/>
          </p:cNvSpPr>
          <p:nvPr>
            <p:ph type="body" sz="quarter" idx="89" hasCustomPrompt="1"/>
          </p:nvPr>
        </p:nvSpPr>
        <p:spPr>
          <a:xfrm>
            <a:off x="289560" y="4459990"/>
            <a:ext cx="3424601" cy="1921760"/>
          </a:xfrm>
          <a:prstGeom prst="rect">
            <a:avLst/>
          </a:prstGeom>
          <a:solidFill>
            <a:srgbClr val="FFFF00"/>
          </a:solidFill>
        </p:spPr>
        <p:txBody>
          <a:bodyPr wrap="square">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lang="en-US" sz="1100" b="0" i="0" u="none" kern="1200" cap="none" spc="0" baseline="0" dirty="0">
                <a:solidFill>
                  <a:schemeClr val="tx2"/>
                </a:solidFill>
                <a:effectLst/>
                <a:uFill>
                  <a:solidFill>
                    <a:schemeClr val="bg1"/>
                  </a:solidFill>
                </a:uFill>
                <a:latin typeface="+mj-lt"/>
                <a:ea typeface="+mj-ea"/>
                <a:cs typeface="+mj-cs"/>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under “Home” tab, click “Indent More”. </a:t>
            </a:r>
            <a:br>
              <a:rPr lang="en-US" sz="1100" dirty="0">
                <a:solidFill>
                  <a:schemeClr val="accent3"/>
                </a:solidFill>
              </a:rPr>
            </a:br>
            <a:r>
              <a:rPr lang="en-US" dirty="0"/>
              <a:t>Note to User: To format third level text, under “Home” tab, click “Indent More”. </a:t>
            </a:r>
            <a:br>
              <a:rPr lang="en-US" sz="1000" dirty="0">
                <a:solidFill>
                  <a:schemeClr val="accent3"/>
                </a:solidFill>
              </a:rPr>
            </a:br>
            <a:r>
              <a:rPr lang="en-US" dirty="0"/>
              <a:t>Note to User: To return formatting to first level text, under “Home” tab, click “Indent Less”, twice.</a:t>
            </a:r>
            <a:br>
              <a:rPr lang="en-US" sz="1000" dirty="0">
                <a:solidFill>
                  <a:schemeClr val="accent3"/>
                </a:solidFill>
              </a:rPr>
            </a:br>
            <a:r>
              <a:rPr lang="en-US" dirty="0"/>
              <a:t>☒ REMOVE THIS BOX.</a:t>
            </a:r>
          </a:p>
        </p:txBody>
      </p:sp>
      <p:sp>
        <p:nvSpPr>
          <p:cNvPr id="9" name="Text Placeholder 3">
            <a:extLst>
              <a:ext uri="{FF2B5EF4-FFF2-40B4-BE49-F238E27FC236}">
                <a16:creationId xmlns:a16="http://schemas.microsoft.com/office/drawing/2014/main" id="{76C23650-FCA1-834C-803E-BB18C492C672}"/>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50739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Slide with Poly Pixe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D78A0-4382-B144-97B3-F4026EA3012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sp>
        <p:nvSpPr>
          <p:cNvPr id="6" name="Text Placeholder 5">
            <a:extLst>
              <a:ext uri="{FF2B5EF4-FFF2-40B4-BE49-F238E27FC236}">
                <a16:creationId xmlns:a16="http://schemas.microsoft.com/office/drawing/2014/main" id="{556772B7-6784-7848-A45E-81481B190B50}"/>
              </a:ext>
            </a:extLst>
          </p:cNvPr>
          <p:cNvSpPr>
            <a:spLocks noGrp="1"/>
          </p:cNvSpPr>
          <p:nvPr>
            <p:ph type="body" sz="quarter" idx="61" hasCustomPrompt="1"/>
          </p:nvPr>
        </p:nvSpPr>
        <p:spPr>
          <a:xfrm>
            <a:off x="289558" y="2046288"/>
            <a:ext cx="11612880" cy="4335462"/>
          </a:xfrm>
          <a:prstGeom prst="rect">
            <a:avLst/>
          </a:prstGeom>
        </p:spPr>
        <p:txBody>
          <a:bodyPr>
            <a:noAutofit/>
          </a:bodyPr>
          <a:lstStyle>
            <a:lvl1pPr marL="285750" indent="-285750">
              <a:buFont typeface="Arial" panose="020B0604020202020204" pitchFamily="34" charset="0"/>
              <a:buChar char="•"/>
              <a:defRPr sz="1800" u="none">
                <a:solidFill>
                  <a:schemeClr val="bg1"/>
                </a:solidFill>
                <a:uFillTx/>
              </a:defRPr>
            </a:lvl1pPr>
            <a:lvl2pPr marL="742950" indent="-285750">
              <a:buFont typeface="System Font Regular"/>
              <a:buChar char="–"/>
              <a:defRPr u="none">
                <a:solidFill>
                  <a:schemeClr val="bg1"/>
                </a:solidFill>
                <a:uFillTx/>
              </a:defRPr>
            </a:lvl2pPr>
            <a:lvl3pPr marL="994410" indent="-171450">
              <a:buSzPct val="90000"/>
              <a:buFont typeface="Courier New" panose="02070309020205020404" pitchFamily="49" charset="0"/>
              <a:buChar char="o"/>
              <a:defRPr b="0" u="none">
                <a:solidFill>
                  <a:schemeClr val="bg1"/>
                </a:solidFill>
                <a:uFillTx/>
              </a:defRPr>
            </a:lvl3pPr>
          </a:lstStyle>
          <a:p>
            <a:pPr lvl="0"/>
            <a:r>
              <a:rPr lang="en-US" dirty="0"/>
              <a:t>First level</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35F71FAC-4DBA-AA4A-A3A0-625BD6E5B55E}"/>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7" name="Text Placeholder 3">
            <a:extLst>
              <a:ext uri="{FF2B5EF4-FFF2-40B4-BE49-F238E27FC236}">
                <a16:creationId xmlns:a16="http://schemas.microsoft.com/office/drawing/2014/main" id="{83D7A9F2-CA5D-0D4C-B553-D19613FF49A3}"/>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103389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B2C6447-6FD0-2540-A3F0-5FA431611E2E}"/>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4" name="Text Placeholder 3">
            <a:extLst>
              <a:ext uri="{FF2B5EF4-FFF2-40B4-BE49-F238E27FC236}">
                <a16:creationId xmlns:a16="http://schemas.microsoft.com/office/drawing/2014/main" id="{EAC8557F-7FD4-964B-926B-9F2747FC49EE}"/>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4074749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00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 Column – No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11E3DB-561D-DF48-91E5-6E9F824AD4B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sp>
        <p:nvSpPr>
          <p:cNvPr id="6" name="Text Placeholder 2">
            <a:extLst>
              <a:ext uri="{FF2B5EF4-FFF2-40B4-BE49-F238E27FC236}">
                <a16:creationId xmlns:a16="http://schemas.microsoft.com/office/drawing/2014/main" id="{3CF7233D-F145-E847-B742-CFB4D9F42136}"/>
              </a:ext>
            </a:extLst>
          </p:cNvPr>
          <p:cNvSpPr>
            <a:spLocks noGrp="1"/>
          </p:cNvSpPr>
          <p:nvPr>
            <p:ph type="body" sz="quarter" idx="60" hasCustomPrompt="1"/>
          </p:nvPr>
        </p:nvSpPr>
        <p:spPr>
          <a:xfrm>
            <a:off x="289560" y="2211866"/>
            <a:ext cx="5696712" cy="4158771"/>
          </a:xfrm>
          <a:prstGeom prst="rect">
            <a:avLst/>
          </a:prstGeom>
        </p:spPr>
        <p:txBody>
          <a:bodyPr/>
          <a:lstStyle>
            <a:lvl1pPr>
              <a:defRPr sz="1800" b="1" i="0" u="none" baseline="0">
                <a:solidFill>
                  <a:schemeClr val="bg1"/>
                </a:solidFill>
                <a:uFillTx/>
              </a:defRPr>
            </a:lvl1pPr>
            <a:lvl2pPr>
              <a:lnSpc>
                <a:spcPts val="1900"/>
              </a:lnSpc>
              <a:spcBef>
                <a:spcPts val="600"/>
              </a:spcBef>
              <a:defRPr u="none">
                <a:solidFill>
                  <a:schemeClr val="bg1"/>
                </a:solidFill>
                <a:uFillTx/>
              </a:defRPr>
            </a:lvl2pPr>
          </a:lstStyle>
          <a:p>
            <a:pPr lvl="0"/>
            <a:r>
              <a:rPr lang="en-US" dirty="0"/>
              <a:t>Column Header</a:t>
            </a:r>
          </a:p>
          <a:p>
            <a:pPr lvl="1"/>
            <a:r>
              <a:rPr lang="en-US" dirty="0"/>
              <a:t>Insert body copy here.</a:t>
            </a:r>
          </a:p>
        </p:txBody>
      </p:sp>
      <p:sp>
        <p:nvSpPr>
          <p:cNvPr id="12" name="Title 1">
            <a:extLst>
              <a:ext uri="{FF2B5EF4-FFF2-40B4-BE49-F238E27FC236}">
                <a16:creationId xmlns:a16="http://schemas.microsoft.com/office/drawing/2014/main" id="{9092B003-38B2-2147-8B96-AF81EB0C3E32}"/>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7" name="Text Placeholder 2">
            <a:extLst>
              <a:ext uri="{FF2B5EF4-FFF2-40B4-BE49-F238E27FC236}">
                <a16:creationId xmlns:a16="http://schemas.microsoft.com/office/drawing/2014/main" id="{71FD287F-4918-C54A-AB4A-6C602EF6E8ED}"/>
              </a:ext>
            </a:extLst>
          </p:cNvPr>
          <p:cNvSpPr>
            <a:spLocks noGrp="1"/>
          </p:cNvSpPr>
          <p:nvPr>
            <p:ph type="body" sz="quarter" idx="91" hasCustomPrompt="1"/>
          </p:nvPr>
        </p:nvSpPr>
        <p:spPr>
          <a:xfrm>
            <a:off x="289561" y="4464946"/>
            <a:ext cx="3443453" cy="842345"/>
          </a:xfrm>
          <a:prstGeom prst="rect">
            <a:avLst/>
          </a:prstGeom>
          <a:solidFill>
            <a:srgbClr val="FFFF00"/>
          </a:solidFill>
        </p:spPr>
        <p:txBody>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under “Home” tab, click ”Indent More”.</a:t>
            </a:r>
            <a:r>
              <a:rPr lang="en-US" sz="1100" dirty="0">
                <a:solidFill>
                  <a:schemeClr val="accent3"/>
                </a:solidFill>
              </a:rPr>
              <a:t> </a:t>
            </a:r>
            <a:br>
              <a:rPr lang="en-US" sz="1100" dirty="0">
                <a:solidFill>
                  <a:schemeClr val="accent3"/>
                </a:solidFill>
              </a:rPr>
            </a:br>
            <a:r>
              <a:rPr lang="en-US" dirty="0"/>
              <a:t>☒ REMOVE THIS BOX.</a:t>
            </a:r>
          </a:p>
        </p:txBody>
      </p:sp>
      <p:sp>
        <p:nvSpPr>
          <p:cNvPr id="10" name="Text Placeholder 3">
            <a:extLst>
              <a:ext uri="{FF2B5EF4-FFF2-40B4-BE49-F238E27FC236}">
                <a16:creationId xmlns:a16="http://schemas.microsoft.com/office/drawing/2014/main" id="{735C6481-7DF9-5047-8B78-020FB314233C}"/>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289746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ft Column –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37A8D-2632-3548-BB3A-9FE0EA709D8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sp>
        <p:nvSpPr>
          <p:cNvPr id="7" name="Text Placeholder 2">
            <a:extLst>
              <a:ext uri="{FF2B5EF4-FFF2-40B4-BE49-F238E27FC236}">
                <a16:creationId xmlns:a16="http://schemas.microsoft.com/office/drawing/2014/main" id="{CD9797D6-E8FB-3B45-96D8-3FB03DD8D6EC}"/>
              </a:ext>
            </a:extLst>
          </p:cNvPr>
          <p:cNvSpPr>
            <a:spLocks noGrp="1"/>
          </p:cNvSpPr>
          <p:nvPr>
            <p:ph type="body" sz="quarter" idx="64" hasCustomPrompt="1"/>
          </p:nvPr>
        </p:nvSpPr>
        <p:spPr>
          <a:xfrm>
            <a:off x="289559" y="2210216"/>
            <a:ext cx="5692139" cy="4171534"/>
          </a:xfrm>
          <a:prstGeom prst="rect">
            <a:avLst/>
          </a:prstGeom>
        </p:spPr>
        <p:txBody>
          <a:bodyPr/>
          <a:lstStyle>
            <a:lvl1pPr>
              <a:defRPr sz="1800" b="1" i="0" u="none" baseline="0">
                <a:solidFill>
                  <a:schemeClr val="bg1"/>
                </a:solidFill>
                <a:uFillTx/>
              </a:defRPr>
            </a:lvl1pPr>
            <a:lvl2pPr marL="298450" indent="-285750">
              <a:buFont typeface="Arial" panose="020B0604020202020204" pitchFamily="34" charset="0"/>
              <a:buChar char="•"/>
              <a:defRPr u="none">
                <a:solidFill>
                  <a:schemeClr val="bg1"/>
                </a:solidFill>
                <a:uFillTx/>
              </a:defRPr>
            </a:lvl2pPr>
            <a:lvl3pPr marL="635000" indent="-176213">
              <a:spcBef>
                <a:spcPts val="0"/>
              </a:spcBef>
              <a:spcAft>
                <a:spcPts val="600"/>
              </a:spcAft>
              <a:buFont typeface="System Font Regular"/>
              <a:buChar char="–"/>
              <a:tabLst/>
              <a:defRPr b="0" i="0" u="none" baseline="0">
                <a:solidFill>
                  <a:schemeClr val="bg1"/>
                </a:solidFill>
                <a:uFillTx/>
              </a:defRPr>
            </a:lvl3pPr>
            <a:lvl4pPr marL="862012" indent="-171450">
              <a:spcBef>
                <a:spcPts val="0"/>
              </a:spcBef>
              <a:spcAft>
                <a:spcPts val="300"/>
              </a:spcAft>
              <a:buFont typeface="Courier New" panose="02070309020205020404" pitchFamily="49" charset="0"/>
              <a:buChar char="o"/>
              <a:defRPr sz="1100" b="0" i="0" u="none" baseline="0">
                <a:solidFill>
                  <a:schemeClr val="bg1"/>
                </a:solidFill>
                <a:uFillTx/>
              </a:defRPr>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2" name="Title 1">
            <a:extLst>
              <a:ext uri="{FF2B5EF4-FFF2-40B4-BE49-F238E27FC236}">
                <a16:creationId xmlns:a16="http://schemas.microsoft.com/office/drawing/2014/main" id="{382DF909-FB90-F14A-8665-DAD8D4A0A4C7}"/>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13" name="Text Placeholder 2">
            <a:extLst>
              <a:ext uri="{FF2B5EF4-FFF2-40B4-BE49-F238E27FC236}">
                <a16:creationId xmlns:a16="http://schemas.microsoft.com/office/drawing/2014/main" id="{672376DA-C79D-9E42-9965-7EF170BF2C87}"/>
              </a:ext>
            </a:extLst>
          </p:cNvPr>
          <p:cNvSpPr>
            <a:spLocks noGrp="1"/>
          </p:cNvSpPr>
          <p:nvPr>
            <p:ph type="body" sz="quarter" idx="89" hasCustomPrompt="1"/>
          </p:nvPr>
        </p:nvSpPr>
        <p:spPr>
          <a:xfrm>
            <a:off x="289560" y="4459990"/>
            <a:ext cx="3424601" cy="1921760"/>
          </a:xfrm>
          <a:prstGeom prst="rect">
            <a:avLst/>
          </a:prstGeom>
          <a:solidFill>
            <a:srgbClr val="FFFF00"/>
          </a:solidFill>
        </p:spPr>
        <p:txBody>
          <a:bodyPr wrap="square">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under “Home” tab, click “Indent More”. </a:t>
            </a:r>
            <a:br>
              <a:rPr lang="en-US" sz="1000" dirty="0">
                <a:solidFill>
                  <a:schemeClr val="accent3"/>
                </a:solidFill>
              </a:rPr>
            </a:br>
            <a:r>
              <a:rPr lang="en-US" dirty="0"/>
              <a:t>Note to User: To format third level text, under “Home” tab, click “Indent More”. </a:t>
            </a:r>
            <a:br>
              <a:rPr lang="en-US" sz="800" dirty="0">
                <a:solidFill>
                  <a:schemeClr val="accent3"/>
                </a:solidFill>
              </a:rPr>
            </a:br>
            <a:r>
              <a:rPr lang="en-US" dirty="0"/>
              <a:t>Note to User: To return formatting to first level text, under “Home” tab, click “Indent Less”, twice.</a:t>
            </a:r>
            <a:br>
              <a:rPr lang="en-US" sz="800" dirty="0">
                <a:solidFill>
                  <a:schemeClr val="accent3"/>
                </a:solidFill>
              </a:rPr>
            </a:br>
            <a:r>
              <a:rPr lang="en-US" dirty="0"/>
              <a:t>☒ REMOVE THIS BOX.</a:t>
            </a:r>
          </a:p>
        </p:txBody>
      </p:sp>
      <p:sp>
        <p:nvSpPr>
          <p:cNvPr id="9" name="Text Placeholder 3">
            <a:extLst>
              <a:ext uri="{FF2B5EF4-FFF2-40B4-BE49-F238E27FC236}">
                <a16:creationId xmlns:a16="http://schemas.microsoft.com/office/drawing/2014/main" id="{5CE77FEB-DA6E-0343-9733-6D58DEF62667}"/>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361098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s – No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691CAA-5A48-2C49-A495-091F5F630DC7}"/>
              </a:ext>
            </a:extLst>
          </p:cNvPr>
          <p:cNvSpPr>
            <a:spLocks noGrp="1"/>
          </p:cNvSpPr>
          <p:nvPr>
            <p:ph type="body" sz="quarter" idx="60" hasCustomPrompt="1"/>
          </p:nvPr>
        </p:nvSpPr>
        <p:spPr>
          <a:xfrm>
            <a:off x="289560" y="2211866"/>
            <a:ext cx="5486400" cy="4158771"/>
          </a:xfrm>
          <a:prstGeom prst="rect">
            <a:avLst/>
          </a:prstGeom>
        </p:spPr>
        <p:txBody>
          <a:bodyPr/>
          <a:lstStyle>
            <a:lvl1pPr>
              <a:defRPr sz="1800" b="1" i="0" u="none" baseline="0">
                <a:solidFill>
                  <a:schemeClr val="bg1"/>
                </a:solidFill>
                <a:uFillTx/>
              </a:defRPr>
            </a:lvl1pPr>
            <a:lvl2pPr>
              <a:lnSpc>
                <a:spcPts val="1900"/>
              </a:lnSpc>
              <a:spcBef>
                <a:spcPts val="600"/>
              </a:spcBef>
              <a:defRPr u="none">
                <a:solidFill>
                  <a:schemeClr val="bg1"/>
                </a:solidFill>
                <a:uFillTx/>
              </a:defRPr>
            </a:lvl2pPr>
          </a:lstStyle>
          <a:p>
            <a:pPr lvl="0"/>
            <a:r>
              <a:rPr lang="en-US" dirty="0"/>
              <a:t>Column Header</a:t>
            </a:r>
          </a:p>
          <a:p>
            <a:pPr lvl="1"/>
            <a:r>
              <a:rPr lang="en-US" dirty="0"/>
              <a:t>Insert body copy here.</a:t>
            </a:r>
          </a:p>
        </p:txBody>
      </p:sp>
      <p:sp>
        <p:nvSpPr>
          <p:cNvPr id="10" name="Text Placeholder 2">
            <a:extLst>
              <a:ext uri="{FF2B5EF4-FFF2-40B4-BE49-F238E27FC236}">
                <a16:creationId xmlns:a16="http://schemas.microsoft.com/office/drawing/2014/main" id="{ACC2F8B7-1CA8-204F-BD30-73ADF1781D18}"/>
              </a:ext>
            </a:extLst>
          </p:cNvPr>
          <p:cNvSpPr>
            <a:spLocks noGrp="1"/>
          </p:cNvSpPr>
          <p:nvPr>
            <p:ph type="body" sz="quarter" idx="61" hasCustomPrompt="1"/>
          </p:nvPr>
        </p:nvSpPr>
        <p:spPr>
          <a:xfrm>
            <a:off x="6416040" y="2211866"/>
            <a:ext cx="5486400" cy="4158771"/>
          </a:xfrm>
          <a:prstGeom prst="rect">
            <a:avLst/>
          </a:prstGeom>
        </p:spPr>
        <p:txBody>
          <a:bodyPr/>
          <a:lstStyle>
            <a:lvl1pPr>
              <a:defRPr sz="1800" b="1" i="0" u="none" baseline="0">
                <a:solidFill>
                  <a:schemeClr val="bg1"/>
                </a:solidFill>
                <a:uFillTx/>
              </a:defRPr>
            </a:lvl1pPr>
            <a:lvl2pPr>
              <a:lnSpc>
                <a:spcPts val="1900"/>
              </a:lnSpc>
              <a:spcBef>
                <a:spcPts val="600"/>
              </a:spcBef>
              <a:defRPr u="none">
                <a:solidFill>
                  <a:schemeClr val="bg1"/>
                </a:solidFill>
                <a:uFillTx/>
              </a:defRPr>
            </a:lvl2pPr>
          </a:lstStyle>
          <a:p>
            <a:pPr lvl="0"/>
            <a:r>
              <a:rPr lang="en-US" dirty="0"/>
              <a:t>Column Header</a:t>
            </a:r>
          </a:p>
          <a:p>
            <a:pPr lvl="1"/>
            <a:r>
              <a:rPr lang="en-US" dirty="0"/>
              <a:t>Insert body copy here.</a:t>
            </a:r>
          </a:p>
        </p:txBody>
      </p:sp>
      <p:sp>
        <p:nvSpPr>
          <p:cNvPr id="11" name="Title 1">
            <a:extLst>
              <a:ext uri="{FF2B5EF4-FFF2-40B4-BE49-F238E27FC236}">
                <a16:creationId xmlns:a16="http://schemas.microsoft.com/office/drawing/2014/main" id="{419ED0CC-EE42-624B-A387-2EF468C82E97}"/>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7" name="Text Placeholder 2">
            <a:extLst>
              <a:ext uri="{FF2B5EF4-FFF2-40B4-BE49-F238E27FC236}">
                <a16:creationId xmlns:a16="http://schemas.microsoft.com/office/drawing/2014/main" id="{3C1E4844-D99C-534B-B4DF-7210062C8765}"/>
              </a:ext>
            </a:extLst>
          </p:cNvPr>
          <p:cNvSpPr>
            <a:spLocks noGrp="1"/>
          </p:cNvSpPr>
          <p:nvPr>
            <p:ph type="body" sz="quarter" idx="91" hasCustomPrompt="1"/>
          </p:nvPr>
        </p:nvSpPr>
        <p:spPr>
          <a:xfrm>
            <a:off x="289560" y="3446851"/>
            <a:ext cx="3790315" cy="884925"/>
          </a:xfrm>
          <a:prstGeom prst="rect">
            <a:avLst/>
          </a:prstGeom>
          <a:solidFill>
            <a:srgbClr val="FFFF00"/>
          </a:solidFill>
        </p:spPr>
        <p:txBody>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Under “Home” tab, click “Indent More”. </a:t>
            </a:r>
            <a:br>
              <a:rPr lang="en-US" sz="1100" dirty="0">
                <a:solidFill>
                  <a:schemeClr val="accent3"/>
                </a:solidFill>
              </a:rPr>
            </a:br>
            <a:r>
              <a:rPr lang="en-US" dirty="0"/>
              <a:t>☒ REMOVE THIS BOX.</a:t>
            </a:r>
          </a:p>
        </p:txBody>
      </p:sp>
      <p:sp>
        <p:nvSpPr>
          <p:cNvPr id="4" name="Text Placeholder 3">
            <a:extLst>
              <a:ext uri="{FF2B5EF4-FFF2-40B4-BE49-F238E27FC236}">
                <a16:creationId xmlns:a16="http://schemas.microsoft.com/office/drawing/2014/main" id="{0063AFC6-4AED-6E46-8D3B-4667FF4E4DE2}"/>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1823440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Image Ligh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75959E-8979-B647-B732-BE1A61C5D2C7}"/>
              </a:ext>
            </a:extLst>
          </p:cNvPr>
          <p:cNvGrpSpPr/>
          <p:nvPr/>
        </p:nvGrpSpPr>
        <p:grpSpPr>
          <a:xfrm>
            <a:off x="-1" y="-1"/>
            <a:ext cx="12192001" cy="6858001"/>
            <a:chOff x="-1" y="-1"/>
            <a:chExt cx="12192001" cy="6858001"/>
          </a:xfrm>
        </p:grpSpPr>
        <p:pic>
          <p:nvPicPr>
            <p:cNvPr id="6" name="Picture 5">
              <a:extLst>
                <a:ext uri="{FF2B5EF4-FFF2-40B4-BE49-F238E27FC236}">
                  <a16:creationId xmlns:a16="http://schemas.microsoft.com/office/drawing/2014/main" id="{3AB1D3AF-404B-2249-A497-3B0487EEAE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pic>
          <p:nvPicPr>
            <p:cNvPr id="13" name="Picture 12">
              <a:extLst>
                <a:ext uri="{FF2B5EF4-FFF2-40B4-BE49-F238E27FC236}">
                  <a16:creationId xmlns:a16="http://schemas.microsoft.com/office/drawing/2014/main" id="{4441AB97-635A-E94B-AE82-AC37FED17FF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pic>
          <p:nvPicPr>
            <p:cNvPr id="9" name="Picture 8">
              <a:extLst>
                <a:ext uri="{FF2B5EF4-FFF2-40B4-BE49-F238E27FC236}">
                  <a16:creationId xmlns:a16="http://schemas.microsoft.com/office/drawing/2014/main" id="{5EFF7005-AD48-984C-8BF2-AB5C9731F5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grpSp>
      <p:sp>
        <p:nvSpPr>
          <p:cNvPr id="16" name="Title Placeholder 1">
            <a:extLst>
              <a:ext uri="{FF2B5EF4-FFF2-40B4-BE49-F238E27FC236}">
                <a16:creationId xmlns:a16="http://schemas.microsoft.com/office/drawing/2014/main" id="{A03E1A60-96BB-7B4E-BC40-4D6573F9327D}"/>
              </a:ext>
            </a:extLst>
          </p:cNvPr>
          <p:cNvSpPr>
            <a:spLocks noGrp="1"/>
          </p:cNvSpPr>
          <p:nvPr>
            <p:ph type="title" hasCustomPrompt="1"/>
          </p:nvPr>
        </p:nvSpPr>
        <p:spPr>
          <a:xfrm>
            <a:off x="289072" y="3284738"/>
            <a:ext cx="6766560" cy="1830588"/>
          </a:xfrm>
          <a:prstGeom prst="rect">
            <a:avLst/>
          </a:prstGeom>
        </p:spPr>
        <p:txBody>
          <a:bodyPr vert="horz" lIns="91440" tIns="45720" rIns="91440" bIns="45720" rtlCol="0" anchor="b">
            <a:noAutofit/>
          </a:bodyPr>
          <a:lstStyle>
            <a:lvl1pPr algn="l" defTabSz="914400" rtl="0" eaLnBrk="1" latinLnBrk="0" hangingPunct="1">
              <a:lnSpc>
                <a:spcPts val="5000"/>
              </a:lnSpc>
              <a:spcBef>
                <a:spcPct val="0"/>
              </a:spcBef>
              <a:buNone/>
              <a:defRPr lang="en-US" sz="3500" b="1" i="0" u="sng" kern="1200" cap="all" spc="300" baseline="0" dirty="0">
                <a:solidFill>
                  <a:schemeClr val="tx2"/>
                </a:solidFill>
                <a:effectLst/>
                <a:uFillTx/>
                <a:latin typeface="+mj-lt"/>
                <a:ea typeface="+mj-ea"/>
                <a:cs typeface="+mj-cs"/>
              </a:defRPr>
            </a:lvl1pPr>
          </a:lstStyle>
          <a:p>
            <a:r>
              <a:rPr lang="en-US" dirty="0"/>
              <a:t>Title of presentation may be no more than three lines</a:t>
            </a:r>
          </a:p>
        </p:txBody>
      </p:sp>
      <p:sp>
        <p:nvSpPr>
          <p:cNvPr id="25" name="Text Placeholder 2">
            <a:extLst>
              <a:ext uri="{FF2B5EF4-FFF2-40B4-BE49-F238E27FC236}">
                <a16:creationId xmlns:a16="http://schemas.microsoft.com/office/drawing/2014/main" id="{B694680B-FF7F-A040-AFA6-FCD3C3F8F47A}"/>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u="none">
                <a:solidFill>
                  <a:schemeClr val="bg1"/>
                </a:solidFill>
                <a:uFillTx/>
              </a:defRPr>
            </a:lvl1pPr>
            <a:lvl2pPr marL="12700" indent="0">
              <a:spcBef>
                <a:spcPts val="0"/>
              </a:spcBef>
              <a:spcAft>
                <a:spcPts val="0"/>
              </a:spcAft>
              <a:tabLst/>
              <a:defRPr u="none">
                <a:solidFill>
                  <a:schemeClr val="bg1"/>
                </a:solidFill>
                <a:uFillTx/>
              </a:defRPr>
            </a:lvl2pPr>
          </a:lstStyle>
          <a:p>
            <a:pPr lvl="0"/>
            <a:r>
              <a:rPr lang="en-US" dirty="0"/>
              <a:t>Presenter Name</a:t>
            </a:r>
          </a:p>
          <a:p>
            <a:pPr lvl="1"/>
            <a:r>
              <a:rPr lang="en-US" dirty="0"/>
              <a:t>Presenter Title</a:t>
            </a:r>
          </a:p>
        </p:txBody>
      </p:sp>
      <p:sp>
        <p:nvSpPr>
          <p:cNvPr id="11" name="Text Placeholder 2">
            <a:extLst>
              <a:ext uri="{FF2B5EF4-FFF2-40B4-BE49-F238E27FC236}">
                <a16:creationId xmlns:a16="http://schemas.microsoft.com/office/drawing/2014/main" id="{DBDB7556-4F35-DA4F-BCF3-27FCDBC3B281}"/>
              </a:ext>
            </a:extLst>
          </p:cNvPr>
          <p:cNvSpPr>
            <a:spLocks noGrp="1"/>
          </p:cNvSpPr>
          <p:nvPr>
            <p:ph type="body" sz="quarter" idx="35" hasCustomPrompt="1"/>
          </p:nvPr>
        </p:nvSpPr>
        <p:spPr>
          <a:xfrm>
            <a:off x="289073" y="6099569"/>
            <a:ext cx="6766560" cy="633004"/>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and under “Home” tab, click “Indent More”. </a:t>
            </a:r>
            <a:br>
              <a:rPr lang="en-US" dirty="0"/>
            </a:br>
            <a:r>
              <a:rPr lang="en-US" dirty="0"/>
              <a:t>☒ REMOVE THIS BOX.</a:t>
            </a:r>
          </a:p>
        </p:txBody>
      </p:sp>
      <p:sp>
        <p:nvSpPr>
          <p:cNvPr id="12" name="Rectangle 11">
            <a:extLst>
              <a:ext uri="{FF2B5EF4-FFF2-40B4-BE49-F238E27FC236}">
                <a16:creationId xmlns:a16="http://schemas.microsoft.com/office/drawing/2014/main" id="{8CD23363-A1AE-5447-A1B6-F0120285AB5B}"/>
              </a:ext>
            </a:extLst>
          </p:cNvPr>
          <p:cNvSpPr/>
          <p:nvPr/>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 2019 Plantronics Inc. All rights reserved.</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1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s –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D22357-CC01-DC46-9F19-CD5A76ACCD08}"/>
              </a:ext>
            </a:extLst>
          </p:cNvPr>
          <p:cNvSpPr>
            <a:spLocks noGrp="1"/>
          </p:cNvSpPr>
          <p:nvPr>
            <p:ph type="body" sz="quarter" idx="64" hasCustomPrompt="1"/>
          </p:nvPr>
        </p:nvSpPr>
        <p:spPr>
          <a:xfrm>
            <a:off x="289560" y="2210216"/>
            <a:ext cx="3566160" cy="4171534"/>
          </a:xfrm>
          <a:prstGeom prst="rect">
            <a:avLst/>
          </a:prstGeom>
        </p:spPr>
        <p:txBody>
          <a:bodyPr/>
          <a:lstStyle>
            <a:lvl1pPr>
              <a:defRPr sz="1800" b="1" i="0" u="none" baseline="0">
                <a:solidFill>
                  <a:schemeClr val="bg1"/>
                </a:solidFill>
                <a:uFillTx/>
              </a:defRPr>
            </a:lvl1pPr>
            <a:lvl2pPr marL="298450" indent="-285750">
              <a:buFont typeface="Arial" panose="020B0604020202020204" pitchFamily="34" charset="0"/>
              <a:buChar char="•"/>
              <a:defRPr u="none">
                <a:solidFill>
                  <a:schemeClr val="bg1"/>
                </a:solidFill>
                <a:uFillTx/>
              </a:defRPr>
            </a:lvl2pPr>
            <a:lvl3pPr marL="635000" indent="-176213">
              <a:spcBef>
                <a:spcPts val="0"/>
              </a:spcBef>
              <a:spcAft>
                <a:spcPts val="600"/>
              </a:spcAft>
              <a:buFont typeface="System Font Regular"/>
              <a:buChar char="–"/>
              <a:tabLst/>
              <a:defRPr b="0" i="0" u="none" baseline="0">
                <a:solidFill>
                  <a:schemeClr val="bg1"/>
                </a:solidFill>
                <a:uFillTx/>
              </a:defRPr>
            </a:lvl3pPr>
            <a:lvl4pPr marL="862012" indent="-171450">
              <a:spcBef>
                <a:spcPts val="0"/>
              </a:spcBef>
              <a:spcAft>
                <a:spcPts val="300"/>
              </a:spcAft>
              <a:buFont typeface="Courier New" panose="02070309020205020404" pitchFamily="49" charset="0"/>
              <a:buChar char="o"/>
              <a:defRPr sz="1100" b="0" i="0" u="none" baseline="0">
                <a:solidFill>
                  <a:schemeClr val="bg1"/>
                </a:solidFill>
                <a:uFillTx/>
              </a:defRPr>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3" name="Text Placeholder 2">
            <a:extLst>
              <a:ext uri="{FF2B5EF4-FFF2-40B4-BE49-F238E27FC236}">
                <a16:creationId xmlns:a16="http://schemas.microsoft.com/office/drawing/2014/main" id="{7883E9A6-3964-C943-A234-DD058233E0EB}"/>
              </a:ext>
            </a:extLst>
          </p:cNvPr>
          <p:cNvSpPr>
            <a:spLocks noGrp="1"/>
          </p:cNvSpPr>
          <p:nvPr>
            <p:ph type="body" sz="quarter" idx="65" hasCustomPrompt="1"/>
          </p:nvPr>
        </p:nvSpPr>
        <p:spPr>
          <a:xfrm>
            <a:off x="4312920" y="2210216"/>
            <a:ext cx="3566160" cy="4171534"/>
          </a:xfrm>
          <a:prstGeom prst="rect">
            <a:avLst/>
          </a:prstGeom>
        </p:spPr>
        <p:txBody>
          <a:bodyPr/>
          <a:lstStyle>
            <a:lvl1pPr>
              <a:defRPr sz="1800" b="1" i="0" u="none" baseline="0">
                <a:solidFill>
                  <a:schemeClr val="bg1"/>
                </a:solidFill>
                <a:uFillTx/>
              </a:defRPr>
            </a:lvl1pPr>
            <a:lvl2pPr marL="298450" indent="-285750">
              <a:buFont typeface="Arial" panose="020B0604020202020204" pitchFamily="34" charset="0"/>
              <a:buChar char="•"/>
              <a:defRPr u="none">
                <a:solidFill>
                  <a:schemeClr val="bg1"/>
                </a:solidFill>
                <a:uFillTx/>
              </a:defRPr>
            </a:lvl2pPr>
            <a:lvl3pPr marL="635000" indent="-176213">
              <a:spcBef>
                <a:spcPts val="0"/>
              </a:spcBef>
              <a:spcAft>
                <a:spcPts val="600"/>
              </a:spcAft>
              <a:buFont typeface="System Font Regular"/>
              <a:buChar char="–"/>
              <a:tabLst/>
              <a:defRPr b="0" i="0" u="none" baseline="0">
                <a:solidFill>
                  <a:schemeClr val="bg1"/>
                </a:solidFill>
                <a:uFillTx/>
              </a:defRPr>
            </a:lvl3pPr>
            <a:lvl4pPr marL="862012" indent="-171450">
              <a:spcBef>
                <a:spcPts val="0"/>
              </a:spcBef>
              <a:spcAft>
                <a:spcPts val="300"/>
              </a:spcAft>
              <a:buFont typeface="Courier New" panose="02070309020205020404" pitchFamily="49" charset="0"/>
              <a:buChar char="o"/>
              <a:defRPr sz="1100" b="0" i="0" u="none" baseline="0">
                <a:solidFill>
                  <a:schemeClr val="bg1"/>
                </a:solidFill>
                <a:uFillTx/>
              </a:defRPr>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5" name="Text Placeholder 2">
            <a:extLst>
              <a:ext uri="{FF2B5EF4-FFF2-40B4-BE49-F238E27FC236}">
                <a16:creationId xmlns:a16="http://schemas.microsoft.com/office/drawing/2014/main" id="{1FCCC712-2D45-0F4B-B064-BFF799CAEE19}"/>
              </a:ext>
            </a:extLst>
          </p:cNvPr>
          <p:cNvSpPr>
            <a:spLocks noGrp="1"/>
          </p:cNvSpPr>
          <p:nvPr>
            <p:ph type="body" sz="quarter" idx="66" hasCustomPrompt="1"/>
          </p:nvPr>
        </p:nvSpPr>
        <p:spPr>
          <a:xfrm>
            <a:off x="8336280" y="2210216"/>
            <a:ext cx="3566160" cy="4171534"/>
          </a:xfrm>
          <a:prstGeom prst="rect">
            <a:avLst/>
          </a:prstGeom>
        </p:spPr>
        <p:txBody>
          <a:bodyPr/>
          <a:lstStyle>
            <a:lvl1pPr>
              <a:defRPr sz="1800" b="1" i="0" u="none" baseline="0">
                <a:solidFill>
                  <a:schemeClr val="bg1"/>
                </a:solidFill>
                <a:uFillTx/>
              </a:defRPr>
            </a:lvl1pPr>
            <a:lvl2pPr marL="298450" indent="-285750">
              <a:buFont typeface="Arial" panose="020B0604020202020204" pitchFamily="34" charset="0"/>
              <a:buChar char="•"/>
              <a:defRPr u="none">
                <a:solidFill>
                  <a:schemeClr val="bg1"/>
                </a:solidFill>
                <a:uFillTx/>
              </a:defRPr>
            </a:lvl2pPr>
            <a:lvl3pPr marL="635000" indent="-176213">
              <a:spcBef>
                <a:spcPts val="0"/>
              </a:spcBef>
              <a:spcAft>
                <a:spcPts val="600"/>
              </a:spcAft>
              <a:buFont typeface="System Font Regular"/>
              <a:buChar char="–"/>
              <a:tabLst/>
              <a:defRPr b="0" i="0" u="none" baseline="0">
                <a:solidFill>
                  <a:schemeClr val="bg1"/>
                </a:solidFill>
                <a:uFillTx/>
              </a:defRPr>
            </a:lvl3pPr>
            <a:lvl4pPr marL="862012" indent="-171450">
              <a:spcBef>
                <a:spcPts val="0"/>
              </a:spcBef>
              <a:spcAft>
                <a:spcPts val="300"/>
              </a:spcAft>
              <a:buFont typeface="Courier New" panose="02070309020205020404" pitchFamily="49" charset="0"/>
              <a:buChar char="o"/>
              <a:defRPr sz="1100" b="0" i="0" u="none" baseline="0">
                <a:solidFill>
                  <a:schemeClr val="bg1"/>
                </a:solidFill>
                <a:uFillTx/>
              </a:defRPr>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1" name="Title 1">
            <a:extLst>
              <a:ext uri="{FF2B5EF4-FFF2-40B4-BE49-F238E27FC236}">
                <a16:creationId xmlns:a16="http://schemas.microsoft.com/office/drawing/2014/main" id="{FB682B69-7FB9-EF4E-BB87-464AB0B6005E}"/>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8" name="Text Placeholder 3">
            <a:extLst>
              <a:ext uri="{FF2B5EF4-FFF2-40B4-BE49-F238E27FC236}">
                <a16:creationId xmlns:a16="http://schemas.microsoft.com/office/drawing/2014/main" id="{1EAA1D9E-5229-7A47-891B-E1E17E30154E}"/>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35227198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Image –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C0955F-F579-A945-8E6B-224C04042E77}"/>
              </a:ext>
            </a:extLst>
          </p:cNvPr>
          <p:cNvSpPr>
            <a:spLocks noGrp="1"/>
          </p:cNvSpPr>
          <p:nvPr>
            <p:ph type="pic" sz="quarter" idx="59"/>
          </p:nvPr>
        </p:nvSpPr>
        <p:spPr>
          <a:xfrm>
            <a:off x="6096000" y="0"/>
            <a:ext cx="6096000" cy="6858000"/>
          </a:xfrm>
          <a:prstGeom prst="rect">
            <a:avLst/>
          </a:prstGeom>
          <a:solidFill>
            <a:schemeClr val="accent5">
              <a:alpha val="50000"/>
            </a:schemeClr>
          </a:solidFill>
        </p:spPr>
        <p:txBody>
          <a:bodyPr anchor="ctr"/>
          <a:lstStyle>
            <a:lvl1pPr marL="0" indent="0" algn="ctr">
              <a:buNone/>
              <a:defRPr sz="1800">
                <a:solidFill>
                  <a:schemeClr val="bg1">
                    <a:alpha val="50000"/>
                  </a:schemeClr>
                </a:solidFill>
              </a:defRPr>
            </a:lvl1pPr>
          </a:lstStyle>
          <a:p>
            <a:r>
              <a:rPr lang="en-US"/>
              <a:t>Click icon to add picture</a:t>
            </a:r>
            <a:endParaRPr lang="en-US" dirty="0"/>
          </a:p>
        </p:txBody>
      </p:sp>
      <p:sp>
        <p:nvSpPr>
          <p:cNvPr id="7" name="Text Placeholder 2">
            <a:extLst>
              <a:ext uri="{FF2B5EF4-FFF2-40B4-BE49-F238E27FC236}">
                <a16:creationId xmlns:a16="http://schemas.microsoft.com/office/drawing/2014/main" id="{2BB266FC-5235-C544-9659-18B27F9761D1}"/>
              </a:ext>
            </a:extLst>
          </p:cNvPr>
          <p:cNvSpPr>
            <a:spLocks noGrp="1"/>
          </p:cNvSpPr>
          <p:nvPr>
            <p:ph type="body" sz="quarter" idx="61" hasCustomPrompt="1"/>
          </p:nvPr>
        </p:nvSpPr>
        <p:spPr>
          <a:xfrm>
            <a:off x="289560" y="2211867"/>
            <a:ext cx="5486400" cy="3649106"/>
          </a:xfrm>
          <a:prstGeom prst="rect">
            <a:avLst/>
          </a:prstGeom>
        </p:spPr>
        <p:txBody>
          <a:bodyPr/>
          <a:lstStyle>
            <a:lvl1pPr>
              <a:defRPr sz="1800" b="1" i="0" u="none" baseline="0">
                <a:solidFill>
                  <a:schemeClr val="bg1"/>
                </a:solidFill>
                <a:uFillTx/>
              </a:defRPr>
            </a:lvl1pPr>
            <a:lvl2pPr>
              <a:lnSpc>
                <a:spcPts val="1900"/>
              </a:lnSpc>
              <a:spcBef>
                <a:spcPts val="600"/>
              </a:spcBef>
              <a:defRPr u="none">
                <a:solidFill>
                  <a:schemeClr val="bg1"/>
                </a:solidFill>
                <a:uFillTx/>
              </a:defRPr>
            </a:lvl2pPr>
          </a:lstStyle>
          <a:p>
            <a:pPr lvl="0"/>
            <a:r>
              <a:rPr lang="en-US" dirty="0"/>
              <a:t>Column Header</a:t>
            </a:r>
          </a:p>
          <a:p>
            <a:pPr lvl="1"/>
            <a:r>
              <a:rPr lang="en-US" dirty="0"/>
              <a:t>Insert body copy here.</a:t>
            </a:r>
          </a:p>
        </p:txBody>
      </p:sp>
      <p:sp>
        <p:nvSpPr>
          <p:cNvPr id="13" name="Title 1">
            <a:extLst>
              <a:ext uri="{FF2B5EF4-FFF2-40B4-BE49-F238E27FC236}">
                <a16:creationId xmlns:a16="http://schemas.microsoft.com/office/drawing/2014/main" id="{AEEE9695-411A-AB4E-9E6D-A0803AC9A3A9}"/>
              </a:ext>
            </a:extLst>
          </p:cNvPr>
          <p:cNvSpPr>
            <a:spLocks noGrp="1"/>
          </p:cNvSpPr>
          <p:nvPr>
            <p:ph type="title" hasCustomPrompt="1"/>
          </p:nvPr>
        </p:nvSpPr>
        <p:spPr>
          <a:xfrm>
            <a:off x="289964" y="304800"/>
            <a:ext cx="5485803" cy="1071704"/>
          </a:xfrm>
        </p:spPr>
        <p:txBody>
          <a:bodyPr/>
          <a:lstStyle>
            <a:lvl1pPr>
              <a:defRPr u="sng" baseline="0">
                <a:uFillTx/>
              </a:defRPr>
            </a:lvl1pPr>
          </a:lstStyle>
          <a:p>
            <a:r>
              <a:rPr lang="en-US" dirty="0"/>
              <a:t>Slide title</a:t>
            </a:r>
            <a:br>
              <a:rPr lang="en-US" dirty="0"/>
            </a:br>
            <a:r>
              <a:rPr lang="en-US" dirty="0"/>
              <a:t>two lines max</a:t>
            </a:r>
          </a:p>
        </p:txBody>
      </p:sp>
      <p:sp>
        <p:nvSpPr>
          <p:cNvPr id="9" name="Text Placeholder 2">
            <a:extLst>
              <a:ext uri="{FF2B5EF4-FFF2-40B4-BE49-F238E27FC236}">
                <a16:creationId xmlns:a16="http://schemas.microsoft.com/office/drawing/2014/main" id="{C0CD2DC7-417A-3D4B-80B2-79C489E02F83}"/>
              </a:ext>
            </a:extLst>
          </p:cNvPr>
          <p:cNvSpPr>
            <a:spLocks noGrp="1"/>
          </p:cNvSpPr>
          <p:nvPr>
            <p:ph type="body" sz="quarter" idx="35" hasCustomPrompt="1"/>
          </p:nvPr>
        </p:nvSpPr>
        <p:spPr>
          <a:xfrm>
            <a:off x="289560" y="5157788"/>
            <a:ext cx="4726940" cy="994438"/>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pic>
        <p:nvPicPr>
          <p:cNvPr id="10" name="Picture 9">
            <a:extLst>
              <a:ext uri="{FF2B5EF4-FFF2-40B4-BE49-F238E27FC236}">
                <a16:creationId xmlns:a16="http://schemas.microsoft.com/office/drawing/2014/main" id="{13AD853E-3699-5641-9E1B-BE3E771D4B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
        <p:nvSpPr>
          <p:cNvPr id="11" name="Text Placeholder 3">
            <a:extLst>
              <a:ext uri="{FF2B5EF4-FFF2-40B4-BE49-F238E27FC236}">
                <a16:creationId xmlns:a16="http://schemas.microsoft.com/office/drawing/2014/main" id="{1F3C3C23-8744-D242-B0EE-D26F1F45EA81}"/>
              </a:ext>
            </a:extLst>
          </p:cNvPr>
          <p:cNvSpPr>
            <a:spLocks noGrp="1"/>
          </p:cNvSpPr>
          <p:nvPr>
            <p:ph type="body" sz="quarter" idx="92" hasCustomPrompt="1"/>
          </p:nvPr>
        </p:nvSpPr>
        <p:spPr>
          <a:xfrm>
            <a:off x="289964" y="1424434"/>
            <a:ext cx="5485803"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283266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Image – Horizontal ">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D5D75D54-E764-284F-A784-2993327E31C0}"/>
              </a:ext>
            </a:extLst>
          </p:cNvPr>
          <p:cNvSpPr>
            <a:spLocks noGrp="1"/>
          </p:cNvSpPr>
          <p:nvPr>
            <p:ph type="body" sz="quarter" idx="56" hasCustomPrompt="1"/>
          </p:nvPr>
        </p:nvSpPr>
        <p:spPr>
          <a:xfrm>
            <a:off x="289560" y="1869226"/>
            <a:ext cx="11612880" cy="1294223"/>
          </a:xfrm>
          <a:prstGeom prst="rect">
            <a:avLst/>
          </a:prstGeom>
        </p:spPr>
        <p:txBody>
          <a:bodyPr/>
          <a:lstStyle>
            <a:lvl1pPr marL="0" marR="0" indent="0" algn="l" defTabSz="914400" rtl="0" eaLnBrk="1" fontAlgn="auto" latinLnBrk="0" hangingPunct="1">
              <a:lnSpc>
                <a:spcPts val="1900"/>
              </a:lnSpc>
              <a:spcBef>
                <a:spcPts val="600"/>
              </a:spcBef>
              <a:spcAft>
                <a:spcPts val="600"/>
              </a:spcAft>
              <a:buClrTx/>
              <a:buSzTx/>
              <a:buFontTx/>
              <a:buNone/>
              <a:tabLst/>
              <a:defRPr u="none" baseline="0">
                <a:solidFill>
                  <a:schemeClr val="bg1"/>
                </a:solidFill>
                <a:uFillTx/>
              </a:defRPr>
            </a:lvl1pPr>
            <a:lvl2pPr>
              <a:defRPr lang="en-US" sz="1400" b="0" u="none" kern="1200" dirty="0">
                <a:solidFill>
                  <a:schemeClr val="bg1"/>
                </a:solidFill>
                <a:effectLst/>
                <a:uFillTx/>
                <a:latin typeface="+mn-lt"/>
                <a:ea typeface="+mn-ea"/>
                <a:cs typeface="+mn-cs"/>
              </a:defRPr>
            </a:lvl2pPr>
          </a:lstStyle>
          <a:p>
            <a:pPr marL="12700" marR="0" lvl="1" indent="0" algn="l" defTabSz="914400" rtl="0" eaLnBrk="1" fontAlgn="auto" latinLnBrk="0" hangingPunct="1">
              <a:lnSpc>
                <a:spcPts val="1900"/>
              </a:lnSpc>
              <a:spcBef>
                <a:spcPts val="600"/>
              </a:spcBef>
              <a:spcAft>
                <a:spcPts val="600"/>
              </a:spcAft>
              <a:buClrTx/>
              <a:buSzPct val="90000"/>
              <a:buFont typeface="System Font Regular"/>
              <a:buNone/>
              <a:tabLst/>
              <a:defRPr/>
            </a:pPr>
            <a:r>
              <a:rPr lang="en-US" sz="1400" b="0" u="none" cap="none" spc="0" dirty="0">
                <a:latin typeface="Arial" panose="020B0604020202020204" pitchFamily="34" charset="0"/>
                <a:cs typeface="Arial" panose="020B0604020202020204" pitchFamily="34" charset="0"/>
              </a:rPr>
              <a:t>Insert body copy here. Body copy should be Arial Regular 14pt black. Please use title case. Keep text concise.</a:t>
            </a:r>
          </a:p>
        </p:txBody>
      </p:sp>
      <p:sp>
        <p:nvSpPr>
          <p:cNvPr id="3" name="Picture Placeholder 2">
            <a:extLst>
              <a:ext uri="{FF2B5EF4-FFF2-40B4-BE49-F238E27FC236}">
                <a16:creationId xmlns:a16="http://schemas.microsoft.com/office/drawing/2014/main" id="{55BEBFC7-375C-B74B-B5EC-15CB72003CA2}"/>
              </a:ext>
            </a:extLst>
          </p:cNvPr>
          <p:cNvSpPr>
            <a:spLocks noGrp="1"/>
          </p:cNvSpPr>
          <p:nvPr>
            <p:ph type="pic" sz="quarter" idx="59"/>
          </p:nvPr>
        </p:nvSpPr>
        <p:spPr>
          <a:xfrm>
            <a:off x="0" y="3447288"/>
            <a:ext cx="12192000" cy="3410712"/>
          </a:xfrm>
          <a:prstGeom prst="rect">
            <a:avLst/>
          </a:prstGeom>
          <a:solidFill>
            <a:schemeClr val="accent5">
              <a:alpha val="50000"/>
            </a:schemeClr>
          </a:solidFill>
        </p:spPr>
        <p:txBody>
          <a:bodyPr anchor="ctr"/>
          <a:lstStyle>
            <a:lvl1pPr marL="0" indent="0" algn="ctr">
              <a:buNone/>
              <a:defRPr sz="1800">
                <a:solidFill>
                  <a:schemeClr val="bg1">
                    <a:alpha val="50000"/>
                  </a:schemeClr>
                </a:solidFill>
              </a:defRPr>
            </a:lvl1pPr>
          </a:lstStyle>
          <a:p>
            <a:r>
              <a:rPr lang="en-US"/>
              <a:t>Click icon to add picture</a:t>
            </a:r>
            <a:endParaRPr lang="en-US" dirty="0"/>
          </a:p>
        </p:txBody>
      </p:sp>
      <p:sp>
        <p:nvSpPr>
          <p:cNvPr id="7" name="Text Placeholder 2">
            <a:extLst>
              <a:ext uri="{FF2B5EF4-FFF2-40B4-BE49-F238E27FC236}">
                <a16:creationId xmlns:a16="http://schemas.microsoft.com/office/drawing/2014/main" id="{F72BFF35-8B7C-5D43-A69F-7DCD95D0AE9C}"/>
              </a:ext>
            </a:extLst>
          </p:cNvPr>
          <p:cNvSpPr>
            <a:spLocks noGrp="1"/>
          </p:cNvSpPr>
          <p:nvPr>
            <p:ph type="body" sz="quarter" idx="35" hasCustomPrompt="1"/>
          </p:nvPr>
        </p:nvSpPr>
        <p:spPr>
          <a:xfrm>
            <a:off x="289560" y="2399008"/>
            <a:ext cx="4726940" cy="1033867"/>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sp>
        <p:nvSpPr>
          <p:cNvPr id="12" name="Title 1">
            <a:extLst>
              <a:ext uri="{FF2B5EF4-FFF2-40B4-BE49-F238E27FC236}">
                <a16:creationId xmlns:a16="http://schemas.microsoft.com/office/drawing/2014/main" id="{203C8258-DDE1-DD44-8AA7-2EC2A04F139C}"/>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9" name="Text Placeholder 3">
            <a:extLst>
              <a:ext uri="{FF2B5EF4-FFF2-40B4-BE49-F238E27FC236}">
                <a16:creationId xmlns:a16="http://schemas.microsoft.com/office/drawing/2014/main" id="{9E427D64-A7E4-3C4D-9858-8CA3F9EA8055}"/>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Tree>
    <p:extLst>
      <p:ext uri="{BB962C8B-B14F-4D97-AF65-F5344CB8AC3E}">
        <p14:creationId xmlns:p14="http://schemas.microsoft.com/office/powerpoint/2010/main" val="2470006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Image Trio">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ED768680-0538-604E-B05A-DD431CC77C4D}"/>
              </a:ext>
            </a:extLst>
          </p:cNvPr>
          <p:cNvSpPr>
            <a:spLocks noGrp="1"/>
          </p:cNvSpPr>
          <p:nvPr>
            <p:ph type="body" sz="quarter" idx="51" hasCustomPrompt="1"/>
          </p:nvPr>
        </p:nvSpPr>
        <p:spPr>
          <a:xfrm>
            <a:off x="289560" y="1952721"/>
            <a:ext cx="3474720" cy="365760"/>
          </a:xfrm>
          <a:prstGeom prst="rect">
            <a:avLst/>
          </a:prstGeom>
        </p:spPr>
        <p:txBody>
          <a:bodyPr anchor="b">
            <a:noAutofit/>
          </a:bodyPr>
          <a:lstStyle>
            <a:lvl1pPr marL="0" indent="0">
              <a:buFontTx/>
              <a:buNone/>
              <a:defRPr sz="1600" b="1" u="none" baseline="0">
                <a:solidFill>
                  <a:schemeClr val="bg1"/>
                </a:solidFill>
                <a:uFillTx/>
              </a:defRPr>
            </a:lvl1pPr>
          </a:lstStyle>
          <a:p>
            <a:pPr lvl="0"/>
            <a:r>
              <a:rPr lang="en-GB" b="1" dirty="0"/>
              <a:t>Column Header</a:t>
            </a:r>
            <a:endParaRPr lang="en-GB" dirty="0"/>
          </a:p>
        </p:txBody>
      </p:sp>
      <p:sp>
        <p:nvSpPr>
          <p:cNvPr id="26" name="Text Placeholder 4">
            <a:extLst>
              <a:ext uri="{FF2B5EF4-FFF2-40B4-BE49-F238E27FC236}">
                <a16:creationId xmlns:a16="http://schemas.microsoft.com/office/drawing/2014/main" id="{DAEF1168-F539-8440-9C9C-D56ECCF0609E}"/>
              </a:ext>
            </a:extLst>
          </p:cNvPr>
          <p:cNvSpPr>
            <a:spLocks noGrp="1"/>
          </p:cNvSpPr>
          <p:nvPr>
            <p:ph type="body" sz="quarter" idx="55" hasCustomPrompt="1"/>
          </p:nvPr>
        </p:nvSpPr>
        <p:spPr>
          <a:xfrm>
            <a:off x="4358640" y="1952721"/>
            <a:ext cx="3474720" cy="365760"/>
          </a:xfrm>
          <a:prstGeom prst="rect">
            <a:avLst/>
          </a:prstGeom>
        </p:spPr>
        <p:txBody>
          <a:bodyPr anchor="b">
            <a:noAutofit/>
          </a:bodyPr>
          <a:lstStyle>
            <a:lvl1pPr marL="0" indent="0">
              <a:buFontTx/>
              <a:buNone/>
              <a:defRPr sz="1600" b="1" u="none" baseline="0">
                <a:solidFill>
                  <a:schemeClr val="bg1"/>
                </a:solidFill>
                <a:uFillTx/>
              </a:defRPr>
            </a:lvl1pPr>
          </a:lstStyle>
          <a:p>
            <a:pPr lvl="0"/>
            <a:r>
              <a:rPr lang="en-GB" b="1" dirty="0"/>
              <a:t>Column Header</a:t>
            </a:r>
            <a:endParaRPr lang="en-GB" dirty="0"/>
          </a:p>
        </p:txBody>
      </p:sp>
      <p:sp>
        <p:nvSpPr>
          <p:cNvPr id="27" name="Text Placeholder 4">
            <a:extLst>
              <a:ext uri="{FF2B5EF4-FFF2-40B4-BE49-F238E27FC236}">
                <a16:creationId xmlns:a16="http://schemas.microsoft.com/office/drawing/2014/main" id="{69CF8BC0-9C4A-5743-A0E3-4B14E8E9F673}"/>
              </a:ext>
            </a:extLst>
          </p:cNvPr>
          <p:cNvSpPr>
            <a:spLocks noGrp="1"/>
          </p:cNvSpPr>
          <p:nvPr>
            <p:ph type="body" sz="quarter" idx="56" hasCustomPrompt="1"/>
          </p:nvPr>
        </p:nvSpPr>
        <p:spPr>
          <a:xfrm>
            <a:off x="8427720" y="1952721"/>
            <a:ext cx="3474720" cy="365760"/>
          </a:xfrm>
          <a:prstGeom prst="rect">
            <a:avLst/>
          </a:prstGeom>
        </p:spPr>
        <p:txBody>
          <a:bodyPr anchor="b">
            <a:noAutofit/>
          </a:bodyPr>
          <a:lstStyle>
            <a:lvl1pPr marL="0" indent="0">
              <a:buFontTx/>
              <a:buNone/>
              <a:defRPr sz="1600" b="1" u="none" baseline="0">
                <a:solidFill>
                  <a:schemeClr val="bg1"/>
                </a:solidFill>
                <a:uFillTx/>
              </a:defRPr>
            </a:lvl1pPr>
          </a:lstStyle>
          <a:p>
            <a:pPr lvl="0"/>
            <a:r>
              <a:rPr lang="en-GB" b="1" dirty="0"/>
              <a:t>Column Header</a:t>
            </a:r>
            <a:endParaRPr lang="en-GB" dirty="0"/>
          </a:p>
        </p:txBody>
      </p:sp>
      <p:sp>
        <p:nvSpPr>
          <p:cNvPr id="18" name="Picture Placeholder 2">
            <a:extLst>
              <a:ext uri="{FF2B5EF4-FFF2-40B4-BE49-F238E27FC236}">
                <a16:creationId xmlns:a16="http://schemas.microsoft.com/office/drawing/2014/main" id="{5BEF335A-D336-EB40-AEFE-16C142494E42}"/>
              </a:ext>
            </a:extLst>
          </p:cNvPr>
          <p:cNvSpPr>
            <a:spLocks noGrp="1"/>
          </p:cNvSpPr>
          <p:nvPr>
            <p:ph type="pic" sz="quarter" idx="66"/>
          </p:nvPr>
        </p:nvSpPr>
        <p:spPr>
          <a:xfrm>
            <a:off x="371474" y="2425700"/>
            <a:ext cx="3392805" cy="2743200"/>
          </a:xfrm>
          <a:prstGeom prst="rect">
            <a:avLst/>
          </a:prstGeom>
          <a:solidFill>
            <a:schemeClr val="accent5">
              <a:alpha val="50000"/>
            </a:schemeClr>
          </a:solidFill>
        </p:spPr>
        <p:txBody>
          <a:bodyPr anchor="ctr"/>
          <a:lstStyle>
            <a:lvl1pPr marL="0" indent="0" algn="ctr">
              <a:buNone/>
              <a:defRPr>
                <a:solidFill>
                  <a:schemeClr val="bg1">
                    <a:alpha val="50000"/>
                  </a:schemeClr>
                </a:solidFill>
              </a:defRPr>
            </a:lvl1pPr>
          </a:lstStyle>
          <a:p>
            <a:r>
              <a:rPr lang="en-US"/>
              <a:t>Click icon to add picture</a:t>
            </a:r>
            <a:endParaRPr lang="en-US" dirty="0"/>
          </a:p>
        </p:txBody>
      </p:sp>
      <p:sp>
        <p:nvSpPr>
          <p:cNvPr id="20" name="Picture Placeholder 2">
            <a:extLst>
              <a:ext uri="{FF2B5EF4-FFF2-40B4-BE49-F238E27FC236}">
                <a16:creationId xmlns:a16="http://schemas.microsoft.com/office/drawing/2014/main" id="{A8A580EA-196D-374C-915D-8AF044B67076}"/>
              </a:ext>
            </a:extLst>
          </p:cNvPr>
          <p:cNvSpPr>
            <a:spLocks noGrp="1"/>
          </p:cNvSpPr>
          <p:nvPr>
            <p:ph type="pic" sz="quarter" idx="67"/>
          </p:nvPr>
        </p:nvSpPr>
        <p:spPr>
          <a:xfrm>
            <a:off x="4440554" y="2425700"/>
            <a:ext cx="3392805" cy="2743200"/>
          </a:xfrm>
          <a:prstGeom prst="rect">
            <a:avLst/>
          </a:prstGeom>
          <a:solidFill>
            <a:schemeClr val="accent5">
              <a:alpha val="50000"/>
            </a:schemeClr>
          </a:solidFill>
        </p:spPr>
        <p:txBody>
          <a:bodyPr anchor="ctr"/>
          <a:lstStyle>
            <a:lvl1pPr marL="0" indent="0" algn="ctr">
              <a:buNone/>
              <a:defRPr>
                <a:solidFill>
                  <a:schemeClr val="bg1">
                    <a:alpha val="50000"/>
                  </a:schemeClr>
                </a:solidFill>
              </a:defRPr>
            </a:lvl1pPr>
          </a:lstStyle>
          <a:p>
            <a:r>
              <a:rPr lang="en-US"/>
              <a:t>Click icon to add picture</a:t>
            </a:r>
            <a:endParaRPr lang="en-US" dirty="0"/>
          </a:p>
        </p:txBody>
      </p:sp>
      <p:sp>
        <p:nvSpPr>
          <p:cNvPr id="21" name="Picture Placeholder 2">
            <a:extLst>
              <a:ext uri="{FF2B5EF4-FFF2-40B4-BE49-F238E27FC236}">
                <a16:creationId xmlns:a16="http://schemas.microsoft.com/office/drawing/2014/main" id="{458C700C-3A43-9A42-8A40-0B45DD42BCD8}"/>
              </a:ext>
            </a:extLst>
          </p:cNvPr>
          <p:cNvSpPr>
            <a:spLocks noGrp="1"/>
          </p:cNvSpPr>
          <p:nvPr>
            <p:ph type="pic" sz="quarter" idx="68"/>
          </p:nvPr>
        </p:nvSpPr>
        <p:spPr>
          <a:xfrm>
            <a:off x="8509634" y="2425700"/>
            <a:ext cx="3392805" cy="2743200"/>
          </a:xfrm>
          <a:prstGeom prst="rect">
            <a:avLst/>
          </a:prstGeom>
          <a:solidFill>
            <a:schemeClr val="accent5">
              <a:alpha val="50000"/>
            </a:schemeClr>
          </a:solidFill>
        </p:spPr>
        <p:txBody>
          <a:bodyPr anchor="ctr"/>
          <a:lstStyle>
            <a:lvl1pPr marL="0" indent="0" algn="ctr">
              <a:buNone/>
              <a:defRPr>
                <a:solidFill>
                  <a:schemeClr val="bg1">
                    <a:alpha val="50000"/>
                  </a:schemeClr>
                </a:solidFill>
              </a:defRPr>
            </a:lvl1pPr>
          </a:lstStyle>
          <a:p>
            <a:r>
              <a:rPr lang="en-US"/>
              <a:t>Click icon to add picture</a:t>
            </a:r>
            <a:endParaRPr lang="en-US" dirty="0"/>
          </a:p>
        </p:txBody>
      </p:sp>
      <p:sp>
        <p:nvSpPr>
          <p:cNvPr id="16" name="Title 1">
            <a:extLst>
              <a:ext uri="{FF2B5EF4-FFF2-40B4-BE49-F238E27FC236}">
                <a16:creationId xmlns:a16="http://schemas.microsoft.com/office/drawing/2014/main" id="{330E046D-DF3A-E94A-99F4-253CE856B373}"/>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13" name="Text Placeholder 3">
            <a:extLst>
              <a:ext uri="{FF2B5EF4-FFF2-40B4-BE49-F238E27FC236}">
                <a16:creationId xmlns:a16="http://schemas.microsoft.com/office/drawing/2014/main" id="{1FA2B8B2-2137-CA4C-81A9-919975D42B38}"/>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u="none" baseline="0">
                <a:solidFill>
                  <a:schemeClr val="bg1"/>
                </a:solidFill>
                <a:uFillTx/>
              </a:defRPr>
            </a:lvl1pPr>
          </a:lstStyle>
          <a:p>
            <a:pPr lvl="0"/>
            <a:r>
              <a:rPr lang="en-US" dirty="0"/>
              <a:t>Subtitle (Remove If Unused)</a:t>
            </a:r>
          </a:p>
        </p:txBody>
      </p:sp>
      <p:sp>
        <p:nvSpPr>
          <p:cNvPr id="14" name="Text Placeholder 2">
            <a:extLst>
              <a:ext uri="{FF2B5EF4-FFF2-40B4-BE49-F238E27FC236}">
                <a16:creationId xmlns:a16="http://schemas.microsoft.com/office/drawing/2014/main" id="{55FF0266-4263-6841-AFD6-D4850469B598}"/>
              </a:ext>
            </a:extLst>
          </p:cNvPr>
          <p:cNvSpPr>
            <a:spLocks noGrp="1"/>
          </p:cNvSpPr>
          <p:nvPr>
            <p:ph type="body" sz="quarter" idx="70" hasCustomPrompt="1"/>
          </p:nvPr>
        </p:nvSpPr>
        <p:spPr>
          <a:xfrm>
            <a:off x="4358640" y="5301308"/>
            <a:ext cx="3474720" cy="1069848"/>
          </a:xfrm>
          <a:prstGeom prst="rect">
            <a:avLst/>
          </a:prstGeom>
        </p:spPr>
        <p:txBody>
          <a:bodyPr/>
          <a:lstStyle>
            <a:lvl1pPr marL="193675" indent="-187325">
              <a:lnSpc>
                <a:spcPts val="1600"/>
              </a:lnSpc>
              <a:spcBef>
                <a:spcPts val="600"/>
              </a:spcBef>
              <a:buSzPct val="90000"/>
              <a:buFont typeface="Arial" panose="020B0604020202020204" pitchFamily="34" charset="0"/>
              <a:buChar char="•"/>
              <a:tabLst/>
              <a:defRPr u="none" baseline="0">
                <a:solidFill>
                  <a:schemeClr val="bg1"/>
                </a:solidFill>
                <a:uFillTx/>
              </a:defRPr>
            </a:lvl1pPr>
            <a:lvl2pPr marL="12700" indent="0">
              <a:buSzPct val="90000"/>
              <a:buFont typeface="Arial" panose="020B0604020202020204" pitchFamily="34" charset="0"/>
              <a:buNone/>
              <a:defRPr/>
            </a:lvl2pPr>
            <a:lvl3pPr marL="1085850" indent="-171450">
              <a:buSzPct val="90000"/>
              <a:buFont typeface="Arial" panose="020B0604020202020204" pitchFamily="34" charset="0"/>
              <a:buChar char="•"/>
              <a:defRPr/>
            </a:lvl3pPr>
            <a:lvl4pPr marL="862012" indent="-171450">
              <a:buSzPct val="90000"/>
              <a:buFont typeface="Arial" panose="020B0604020202020204" pitchFamily="34" charset="0"/>
              <a:buChar char="•"/>
              <a:defRPr/>
            </a:lvl4pPr>
            <a:lvl5pPr marL="1039812" indent="-171450">
              <a:buSzPct val="90000"/>
              <a:buFont typeface="Arial" panose="020B0604020202020204" pitchFamily="34" charset="0"/>
              <a:buChar char="•"/>
              <a:defRPr/>
            </a:lvl5pPr>
          </a:lstStyle>
          <a:p>
            <a:pPr lvl="0"/>
            <a:r>
              <a:rPr lang="en-US" dirty="0"/>
              <a:t>Short image caption</a:t>
            </a:r>
          </a:p>
          <a:p>
            <a:pPr lvl="0"/>
            <a:r>
              <a:rPr lang="en-US" dirty="0"/>
              <a:t>Short image caption</a:t>
            </a:r>
          </a:p>
        </p:txBody>
      </p:sp>
      <p:sp>
        <p:nvSpPr>
          <p:cNvPr id="19" name="Text Placeholder 2">
            <a:extLst>
              <a:ext uri="{FF2B5EF4-FFF2-40B4-BE49-F238E27FC236}">
                <a16:creationId xmlns:a16="http://schemas.microsoft.com/office/drawing/2014/main" id="{A7994F24-B698-ED4F-B7E9-C81D29CCC5CC}"/>
              </a:ext>
            </a:extLst>
          </p:cNvPr>
          <p:cNvSpPr>
            <a:spLocks noGrp="1"/>
          </p:cNvSpPr>
          <p:nvPr>
            <p:ph type="body" sz="quarter" idx="71" hasCustomPrompt="1"/>
          </p:nvPr>
        </p:nvSpPr>
        <p:spPr>
          <a:xfrm>
            <a:off x="8427720" y="5301308"/>
            <a:ext cx="3474720" cy="1069848"/>
          </a:xfrm>
          <a:prstGeom prst="rect">
            <a:avLst/>
          </a:prstGeom>
        </p:spPr>
        <p:txBody>
          <a:bodyPr/>
          <a:lstStyle>
            <a:lvl1pPr marL="193675" indent="-187325">
              <a:lnSpc>
                <a:spcPts val="1600"/>
              </a:lnSpc>
              <a:spcBef>
                <a:spcPts val="600"/>
              </a:spcBef>
              <a:buSzPct val="90000"/>
              <a:buFont typeface="Arial" panose="020B0604020202020204" pitchFamily="34" charset="0"/>
              <a:buChar char="•"/>
              <a:tabLst/>
              <a:defRPr u="none" baseline="0">
                <a:solidFill>
                  <a:schemeClr val="bg1"/>
                </a:solidFill>
                <a:uFillTx/>
              </a:defRPr>
            </a:lvl1pPr>
            <a:lvl2pPr marL="12700" indent="0">
              <a:buSzPct val="90000"/>
              <a:buFont typeface="Arial" panose="020B0604020202020204" pitchFamily="34" charset="0"/>
              <a:buNone/>
              <a:defRPr/>
            </a:lvl2pPr>
            <a:lvl3pPr marL="1085850" indent="-171450">
              <a:buSzPct val="90000"/>
              <a:buFont typeface="Arial" panose="020B0604020202020204" pitchFamily="34" charset="0"/>
              <a:buChar char="•"/>
              <a:defRPr/>
            </a:lvl3pPr>
            <a:lvl4pPr marL="862012" indent="-171450">
              <a:buSzPct val="90000"/>
              <a:buFont typeface="Arial" panose="020B0604020202020204" pitchFamily="34" charset="0"/>
              <a:buChar char="•"/>
              <a:defRPr/>
            </a:lvl4pPr>
            <a:lvl5pPr marL="1039812" indent="-171450">
              <a:buSzPct val="90000"/>
              <a:buFont typeface="Arial" panose="020B0604020202020204" pitchFamily="34" charset="0"/>
              <a:buChar char="•"/>
              <a:defRPr/>
            </a:lvl5pPr>
          </a:lstStyle>
          <a:p>
            <a:pPr lvl="0"/>
            <a:r>
              <a:rPr lang="en-US" dirty="0"/>
              <a:t>Short image caption</a:t>
            </a:r>
          </a:p>
          <a:p>
            <a:pPr lvl="0"/>
            <a:r>
              <a:rPr lang="en-US" dirty="0"/>
              <a:t>Short image caption</a:t>
            </a:r>
          </a:p>
        </p:txBody>
      </p:sp>
      <p:sp>
        <p:nvSpPr>
          <p:cNvPr id="22" name="Text Placeholder 3">
            <a:extLst>
              <a:ext uri="{FF2B5EF4-FFF2-40B4-BE49-F238E27FC236}">
                <a16:creationId xmlns:a16="http://schemas.microsoft.com/office/drawing/2014/main" id="{A5EE79FA-F02B-CA4B-B819-8AE3FE177072}"/>
              </a:ext>
            </a:extLst>
          </p:cNvPr>
          <p:cNvSpPr>
            <a:spLocks noGrp="1"/>
          </p:cNvSpPr>
          <p:nvPr>
            <p:ph type="body" sz="quarter" idx="93" hasCustomPrompt="1"/>
          </p:nvPr>
        </p:nvSpPr>
        <p:spPr>
          <a:xfrm>
            <a:off x="289560" y="5301308"/>
            <a:ext cx="3474720" cy="1069848"/>
          </a:xfrm>
          <a:prstGeom prst="rect">
            <a:avLst/>
          </a:prstGeom>
        </p:spPr>
        <p:txBody>
          <a:bodyPr/>
          <a:lstStyle>
            <a:lvl1pPr marL="192024" indent="-182880">
              <a:lnSpc>
                <a:spcPts val="1600"/>
              </a:lnSpc>
              <a:spcBef>
                <a:spcPts val="600"/>
              </a:spcBef>
              <a:buFont typeface="Arial" panose="020B0604020202020204" pitchFamily="34" charset="0"/>
              <a:buChar char="•"/>
              <a:defRPr u="none" baseline="0">
                <a:solidFill>
                  <a:schemeClr val="bg1"/>
                </a:solidFill>
                <a:uFillTx/>
              </a:defRPr>
            </a:lvl1pPr>
            <a:lvl2pPr>
              <a:defRPr u="none" baseline="0">
                <a:solidFill>
                  <a:schemeClr val="bg1"/>
                </a:solidFill>
                <a:uFillTx/>
              </a:defRPr>
            </a:lvl2pPr>
          </a:lstStyle>
          <a:p>
            <a:pPr lvl="0"/>
            <a:r>
              <a:rPr lang="en-US" dirty="0"/>
              <a:t>Short image caption</a:t>
            </a:r>
          </a:p>
          <a:p>
            <a:pPr lvl="0"/>
            <a:r>
              <a:rPr lang="en-US" dirty="0"/>
              <a:t>Short image caption</a:t>
            </a:r>
          </a:p>
          <a:p>
            <a:pPr lvl="1"/>
            <a:endParaRPr lang="en-US" dirty="0"/>
          </a:p>
        </p:txBody>
      </p:sp>
    </p:spTree>
    <p:extLst>
      <p:ext uri="{BB962C8B-B14F-4D97-AF65-F5344CB8AC3E}">
        <p14:creationId xmlns:p14="http://schemas.microsoft.com/office/powerpoint/2010/main" val="178927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ategories – Eight Products">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ED768680-0538-604E-B05A-DD431CC77C4D}"/>
              </a:ext>
            </a:extLst>
          </p:cNvPr>
          <p:cNvSpPr>
            <a:spLocks noGrp="1"/>
          </p:cNvSpPr>
          <p:nvPr>
            <p:ph type="body" sz="quarter" idx="51" hasCustomPrompt="1"/>
          </p:nvPr>
        </p:nvSpPr>
        <p:spPr>
          <a:xfrm>
            <a:off x="278618" y="1575505"/>
            <a:ext cx="5709432" cy="365760"/>
          </a:xfrm>
          <a:prstGeom prst="rect">
            <a:avLst/>
          </a:prstGeom>
        </p:spPr>
        <p:txBody>
          <a:bodyPr anchor="b">
            <a:noAutofit/>
          </a:bodyPr>
          <a:lstStyle>
            <a:lvl1pPr marL="0" indent="0">
              <a:buNone/>
              <a:defRPr sz="1800" b="1" u="none" baseline="0">
                <a:solidFill>
                  <a:schemeClr val="bg1"/>
                </a:solidFill>
                <a:uFillTx/>
              </a:defRPr>
            </a:lvl1pPr>
          </a:lstStyle>
          <a:p>
            <a:pPr lvl="0"/>
            <a:r>
              <a:rPr lang="en-GB" b="1" dirty="0"/>
              <a:t>Column Header</a:t>
            </a:r>
            <a:endParaRPr lang="en-GB" dirty="0"/>
          </a:p>
        </p:txBody>
      </p:sp>
      <p:sp>
        <p:nvSpPr>
          <p:cNvPr id="50" name="Text Placeholder 4">
            <a:extLst>
              <a:ext uri="{FF2B5EF4-FFF2-40B4-BE49-F238E27FC236}">
                <a16:creationId xmlns:a16="http://schemas.microsoft.com/office/drawing/2014/main" id="{E380D6B3-E32F-D143-A935-608919AFB4A5}"/>
              </a:ext>
            </a:extLst>
          </p:cNvPr>
          <p:cNvSpPr>
            <a:spLocks noGrp="1"/>
          </p:cNvSpPr>
          <p:nvPr>
            <p:ph type="body" sz="quarter" idx="59" hasCustomPrompt="1"/>
          </p:nvPr>
        </p:nvSpPr>
        <p:spPr>
          <a:xfrm>
            <a:off x="6226956" y="1565417"/>
            <a:ext cx="5665891" cy="365760"/>
          </a:xfrm>
          <a:prstGeom prst="rect">
            <a:avLst/>
          </a:prstGeom>
        </p:spPr>
        <p:txBody>
          <a:bodyPr anchor="b">
            <a:noAutofit/>
          </a:bodyPr>
          <a:lstStyle>
            <a:lvl1pPr marL="0" indent="0">
              <a:buNone/>
              <a:defRPr sz="1800" b="1" u="none" baseline="0">
                <a:solidFill>
                  <a:schemeClr val="bg1"/>
                </a:solidFill>
                <a:uFillTx/>
              </a:defRPr>
            </a:lvl1pPr>
          </a:lstStyle>
          <a:p>
            <a:pPr lvl="0"/>
            <a:r>
              <a:rPr lang="en-GB" b="1" dirty="0"/>
              <a:t>Column Header</a:t>
            </a:r>
            <a:endParaRPr lang="en-GB" dirty="0"/>
          </a:p>
        </p:txBody>
      </p:sp>
      <p:sp>
        <p:nvSpPr>
          <p:cNvPr id="49" name="Picture Placeholder 3">
            <a:extLst>
              <a:ext uri="{FF2B5EF4-FFF2-40B4-BE49-F238E27FC236}">
                <a16:creationId xmlns:a16="http://schemas.microsoft.com/office/drawing/2014/main" id="{B3EF846C-D388-5146-87DA-7C9165130B1E}"/>
              </a:ext>
            </a:extLst>
          </p:cNvPr>
          <p:cNvSpPr>
            <a:spLocks noGrp="1"/>
          </p:cNvSpPr>
          <p:nvPr>
            <p:ph type="pic" sz="quarter" idx="84" hasCustomPrompt="1"/>
          </p:nvPr>
        </p:nvSpPr>
        <p:spPr>
          <a:xfrm>
            <a:off x="389754" y="20504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70" name="Picture Placeholder 3">
            <a:extLst>
              <a:ext uri="{FF2B5EF4-FFF2-40B4-BE49-F238E27FC236}">
                <a16:creationId xmlns:a16="http://schemas.microsoft.com/office/drawing/2014/main" id="{0FDC3DE7-C149-8C41-BFD6-8DF3263C2F89}"/>
              </a:ext>
            </a:extLst>
          </p:cNvPr>
          <p:cNvSpPr>
            <a:spLocks noGrp="1"/>
          </p:cNvSpPr>
          <p:nvPr>
            <p:ph type="pic" sz="quarter" idx="85" hasCustomPrompt="1"/>
          </p:nvPr>
        </p:nvSpPr>
        <p:spPr>
          <a:xfrm>
            <a:off x="3375564" y="20504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71" name="Picture Placeholder 3">
            <a:extLst>
              <a:ext uri="{FF2B5EF4-FFF2-40B4-BE49-F238E27FC236}">
                <a16:creationId xmlns:a16="http://schemas.microsoft.com/office/drawing/2014/main" id="{DDC6778D-5731-A34A-B2C7-31F5BC38D13A}"/>
              </a:ext>
            </a:extLst>
          </p:cNvPr>
          <p:cNvSpPr>
            <a:spLocks noGrp="1"/>
          </p:cNvSpPr>
          <p:nvPr>
            <p:ph type="pic" sz="quarter" idx="86" hasCustomPrompt="1"/>
          </p:nvPr>
        </p:nvSpPr>
        <p:spPr>
          <a:xfrm>
            <a:off x="389754" y="41967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72" name="Picture Placeholder 3">
            <a:extLst>
              <a:ext uri="{FF2B5EF4-FFF2-40B4-BE49-F238E27FC236}">
                <a16:creationId xmlns:a16="http://schemas.microsoft.com/office/drawing/2014/main" id="{1F6C376A-4A89-1240-B1F7-7BFC6C22564F}"/>
              </a:ext>
            </a:extLst>
          </p:cNvPr>
          <p:cNvSpPr>
            <a:spLocks noGrp="1"/>
          </p:cNvSpPr>
          <p:nvPr>
            <p:ph type="pic" sz="quarter" idx="87" hasCustomPrompt="1"/>
          </p:nvPr>
        </p:nvSpPr>
        <p:spPr>
          <a:xfrm>
            <a:off x="3375564" y="41967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73" name="Picture Placeholder 3">
            <a:extLst>
              <a:ext uri="{FF2B5EF4-FFF2-40B4-BE49-F238E27FC236}">
                <a16:creationId xmlns:a16="http://schemas.microsoft.com/office/drawing/2014/main" id="{3DD68A15-C96C-B440-B475-BBC84A268C9D}"/>
              </a:ext>
            </a:extLst>
          </p:cNvPr>
          <p:cNvSpPr>
            <a:spLocks noGrp="1"/>
          </p:cNvSpPr>
          <p:nvPr>
            <p:ph type="pic" sz="quarter" idx="88" hasCustomPrompt="1"/>
          </p:nvPr>
        </p:nvSpPr>
        <p:spPr>
          <a:xfrm>
            <a:off x="6339457" y="20504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74" name="Picture Placeholder 3">
            <a:extLst>
              <a:ext uri="{FF2B5EF4-FFF2-40B4-BE49-F238E27FC236}">
                <a16:creationId xmlns:a16="http://schemas.microsoft.com/office/drawing/2014/main" id="{ED0AAD7D-BF02-E44D-A2F4-C0607B67A417}"/>
              </a:ext>
            </a:extLst>
          </p:cNvPr>
          <p:cNvSpPr>
            <a:spLocks noGrp="1"/>
          </p:cNvSpPr>
          <p:nvPr>
            <p:ph type="pic" sz="quarter" idx="89" hasCustomPrompt="1"/>
          </p:nvPr>
        </p:nvSpPr>
        <p:spPr>
          <a:xfrm>
            <a:off x="9290832" y="20504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75" name="Picture Placeholder 3">
            <a:extLst>
              <a:ext uri="{FF2B5EF4-FFF2-40B4-BE49-F238E27FC236}">
                <a16:creationId xmlns:a16="http://schemas.microsoft.com/office/drawing/2014/main" id="{3F9B0762-07AB-9F40-8E8D-981635C1087E}"/>
              </a:ext>
            </a:extLst>
          </p:cNvPr>
          <p:cNvSpPr>
            <a:spLocks noGrp="1"/>
          </p:cNvSpPr>
          <p:nvPr>
            <p:ph type="pic" sz="quarter" idx="90" hasCustomPrompt="1"/>
          </p:nvPr>
        </p:nvSpPr>
        <p:spPr>
          <a:xfrm>
            <a:off x="6339457" y="41967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76" name="Picture Placeholder 3">
            <a:extLst>
              <a:ext uri="{FF2B5EF4-FFF2-40B4-BE49-F238E27FC236}">
                <a16:creationId xmlns:a16="http://schemas.microsoft.com/office/drawing/2014/main" id="{1A1D1DD6-8911-8546-BD6F-9D8E6CBAD550}"/>
              </a:ext>
            </a:extLst>
          </p:cNvPr>
          <p:cNvSpPr>
            <a:spLocks noGrp="1"/>
          </p:cNvSpPr>
          <p:nvPr>
            <p:ph type="pic" sz="quarter" idx="91" hasCustomPrompt="1"/>
          </p:nvPr>
        </p:nvSpPr>
        <p:spPr>
          <a:xfrm>
            <a:off x="9290832" y="4196713"/>
            <a:ext cx="1645920" cy="1206515"/>
          </a:xfrm>
          <a:prstGeom prst="rect">
            <a:avLst/>
          </a:prstGeom>
          <a:noFill/>
        </p:spPr>
        <p:txBody>
          <a:bodyPr anchor="ctr">
            <a:normAutofit/>
          </a:bodyPr>
          <a:lstStyle>
            <a:lvl1pPr marL="0" indent="0">
              <a:buNone/>
              <a:defRPr sz="1400">
                <a:solidFill>
                  <a:schemeClr val="bg1">
                    <a:alpha val="49000"/>
                  </a:schemeClr>
                </a:solidFill>
              </a:defRPr>
            </a:lvl1pPr>
          </a:lstStyle>
          <a:p>
            <a:r>
              <a:rPr lang="en-GB" dirty="0"/>
              <a:t>Insert product image here</a:t>
            </a:r>
          </a:p>
        </p:txBody>
      </p:sp>
      <p:sp>
        <p:nvSpPr>
          <p:cNvPr id="63" name="Text Placeholder 5">
            <a:extLst>
              <a:ext uri="{FF2B5EF4-FFF2-40B4-BE49-F238E27FC236}">
                <a16:creationId xmlns:a16="http://schemas.microsoft.com/office/drawing/2014/main" id="{3BEFEE23-ACFC-A648-B457-E5C443DEC84B}"/>
              </a:ext>
            </a:extLst>
          </p:cNvPr>
          <p:cNvSpPr>
            <a:spLocks noGrp="1"/>
          </p:cNvSpPr>
          <p:nvPr>
            <p:ph type="body" sz="quarter" idx="101" hasCustomPrompt="1"/>
          </p:nvPr>
        </p:nvSpPr>
        <p:spPr>
          <a:xfrm>
            <a:off x="278618" y="3344213"/>
            <a:ext cx="2792413" cy="616707"/>
          </a:xfrm>
          <a:prstGeom prst="rect">
            <a:avLst/>
          </a:prstGeom>
        </p:spPr>
        <p:txBody>
          <a:bodyPr>
            <a:spAutoFit/>
          </a:bodyPr>
          <a:lstStyle>
            <a:lvl1pPr>
              <a:defRPr lang="en-US" sz="1600" b="1" i="0" u="sng" kern="1200" cap="all" spc="0" baseline="0" dirty="0" smtClean="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65" name="Text Placeholder 5">
            <a:extLst>
              <a:ext uri="{FF2B5EF4-FFF2-40B4-BE49-F238E27FC236}">
                <a16:creationId xmlns:a16="http://schemas.microsoft.com/office/drawing/2014/main" id="{F89439D6-BDB8-F143-9348-09CED7BF1FE4}"/>
              </a:ext>
            </a:extLst>
          </p:cNvPr>
          <p:cNvSpPr>
            <a:spLocks noGrp="1"/>
          </p:cNvSpPr>
          <p:nvPr>
            <p:ph type="body" sz="quarter" idx="102" hasCustomPrompt="1"/>
          </p:nvPr>
        </p:nvSpPr>
        <p:spPr>
          <a:xfrm>
            <a:off x="3252787" y="3344213"/>
            <a:ext cx="2792413" cy="616707"/>
          </a:xfrm>
          <a:prstGeom prst="rect">
            <a:avLst/>
          </a:prstGeom>
        </p:spPr>
        <p:txBody>
          <a:bodyPr>
            <a:spAutoFit/>
          </a:bodyPr>
          <a:lstStyle>
            <a:lvl1pPr>
              <a:defRPr lang="en-US" sz="1600" b="1" i="0" u="sng" kern="1200" cap="all" spc="0" baseline="0" dirty="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68" name="Text Placeholder 5">
            <a:extLst>
              <a:ext uri="{FF2B5EF4-FFF2-40B4-BE49-F238E27FC236}">
                <a16:creationId xmlns:a16="http://schemas.microsoft.com/office/drawing/2014/main" id="{1846A0AD-7AD8-8F4A-951A-42D1CBC82575}"/>
              </a:ext>
            </a:extLst>
          </p:cNvPr>
          <p:cNvSpPr>
            <a:spLocks noGrp="1"/>
          </p:cNvSpPr>
          <p:nvPr>
            <p:ph type="body" sz="quarter" idx="103" hasCustomPrompt="1"/>
          </p:nvPr>
        </p:nvSpPr>
        <p:spPr>
          <a:xfrm>
            <a:off x="6226956" y="3344213"/>
            <a:ext cx="2792413" cy="616707"/>
          </a:xfrm>
          <a:prstGeom prst="rect">
            <a:avLst/>
          </a:prstGeom>
        </p:spPr>
        <p:txBody>
          <a:bodyPr>
            <a:spAutoFit/>
          </a:bodyPr>
          <a:lstStyle>
            <a:lvl1pPr>
              <a:defRPr lang="en-US" sz="1600" b="1" i="0" u="sng" kern="1200" cap="all" spc="0" baseline="0" dirty="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69" name="Text Placeholder 5">
            <a:extLst>
              <a:ext uri="{FF2B5EF4-FFF2-40B4-BE49-F238E27FC236}">
                <a16:creationId xmlns:a16="http://schemas.microsoft.com/office/drawing/2014/main" id="{457D3877-FA7A-5C43-8461-B91E3F811838}"/>
              </a:ext>
            </a:extLst>
          </p:cNvPr>
          <p:cNvSpPr>
            <a:spLocks noGrp="1"/>
          </p:cNvSpPr>
          <p:nvPr>
            <p:ph type="body" sz="quarter" idx="104" hasCustomPrompt="1"/>
          </p:nvPr>
        </p:nvSpPr>
        <p:spPr>
          <a:xfrm>
            <a:off x="9201124" y="3344213"/>
            <a:ext cx="2792413" cy="616707"/>
          </a:xfrm>
          <a:prstGeom prst="rect">
            <a:avLst/>
          </a:prstGeom>
        </p:spPr>
        <p:txBody>
          <a:bodyPr>
            <a:spAutoFit/>
          </a:bodyPr>
          <a:lstStyle>
            <a:lvl1pPr>
              <a:defRPr lang="en-US" sz="1600" b="1" i="0" u="sng" kern="1200" cap="all" spc="0" baseline="0" dirty="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1" name="Text Placeholder 5">
            <a:extLst>
              <a:ext uri="{FF2B5EF4-FFF2-40B4-BE49-F238E27FC236}">
                <a16:creationId xmlns:a16="http://schemas.microsoft.com/office/drawing/2014/main" id="{ACCE9B88-75F7-DD44-8BEF-DE74627CAADD}"/>
              </a:ext>
            </a:extLst>
          </p:cNvPr>
          <p:cNvSpPr>
            <a:spLocks noGrp="1"/>
          </p:cNvSpPr>
          <p:nvPr>
            <p:ph type="body" sz="quarter" idx="105" hasCustomPrompt="1"/>
          </p:nvPr>
        </p:nvSpPr>
        <p:spPr>
          <a:xfrm>
            <a:off x="278618" y="5479234"/>
            <a:ext cx="2792413" cy="616707"/>
          </a:xfrm>
          <a:prstGeom prst="rect">
            <a:avLst/>
          </a:prstGeom>
        </p:spPr>
        <p:txBody>
          <a:bodyPr>
            <a:spAutoFit/>
          </a:bodyPr>
          <a:lstStyle>
            <a:lvl1pPr>
              <a:defRPr lang="en-US" sz="1600" b="1" i="0" u="sng" kern="1200" cap="all" spc="0" baseline="0" dirty="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2" name="Text Placeholder 5">
            <a:extLst>
              <a:ext uri="{FF2B5EF4-FFF2-40B4-BE49-F238E27FC236}">
                <a16:creationId xmlns:a16="http://schemas.microsoft.com/office/drawing/2014/main" id="{4A60F3BC-5ADB-0B46-B286-952E2EE34996}"/>
              </a:ext>
            </a:extLst>
          </p:cNvPr>
          <p:cNvSpPr>
            <a:spLocks noGrp="1"/>
          </p:cNvSpPr>
          <p:nvPr>
            <p:ph type="body" sz="quarter" idx="106" hasCustomPrompt="1"/>
          </p:nvPr>
        </p:nvSpPr>
        <p:spPr>
          <a:xfrm>
            <a:off x="3252787" y="5479234"/>
            <a:ext cx="2792413" cy="616707"/>
          </a:xfrm>
          <a:prstGeom prst="rect">
            <a:avLst/>
          </a:prstGeom>
        </p:spPr>
        <p:txBody>
          <a:bodyPr>
            <a:spAutoFit/>
          </a:bodyPr>
          <a:lstStyle>
            <a:lvl1pPr>
              <a:defRPr lang="en-US" sz="1600" b="1" i="0" u="sng" kern="1200" cap="all" spc="0" baseline="0" dirty="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3" name="Text Placeholder 5">
            <a:extLst>
              <a:ext uri="{FF2B5EF4-FFF2-40B4-BE49-F238E27FC236}">
                <a16:creationId xmlns:a16="http://schemas.microsoft.com/office/drawing/2014/main" id="{DF4CA71C-1348-3A45-A95E-6E077DEF712D}"/>
              </a:ext>
            </a:extLst>
          </p:cNvPr>
          <p:cNvSpPr>
            <a:spLocks noGrp="1"/>
          </p:cNvSpPr>
          <p:nvPr>
            <p:ph type="body" sz="quarter" idx="107" hasCustomPrompt="1"/>
          </p:nvPr>
        </p:nvSpPr>
        <p:spPr>
          <a:xfrm>
            <a:off x="6226956" y="5479234"/>
            <a:ext cx="2792413" cy="616707"/>
          </a:xfrm>
          <a:prstGeom prst="rect">
            <a:avLst/>
          </a:prstGeom>
        </p:spPr>
        <p:txBody>
          <a:bodyPr>
            <a:spAutoFit/>
          </a:bodyPr>
          <a:lstStyle>
            <a:lvl1pPr>
              <a:defRPr lang="en-US" sz="1600" b="1" i="0" u="sng" kern="1200" cap="all" spc="0" baseline="0" dirty="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4" name="Text Placeholder 5">
            <a:extLst>
              <a:ext uri="{FF2B5EF4-FFF2-40B4-BE49-F238E27FC236}">
                <a16:creationId xmlns:a16="http://schemas.microsoft.com/office/drawing/2014/main" id="{0173F3F7-C849-0F4C-A8C0-C5D79CC6B6C4}"/>
              </a:ext>
            </a:extLst>
          </p:cNvPr>
          <p:cNvSpPr>
            <a:spLocks noGrp="1"/>
          </p:cNvSpPr>
          <p:nvPr>
            <p:ph type="body" sz="quarter" idx="108" hasCustomPrompt="1"/>
          </p:nvPr>
        </p:nvSpPr>
        <p:spPr>
          <a:xfrm>
            <a:off x="9201124" y="5479234"/>
            <a:ext cx="2792413" cy="616707"/>
          </a:xfrm>
          <a:prstGeom prst="rect">
            <a:avLst/>
          </a:prstGeom>
        </p:spPr>
        <p:txBody>
          <a:bodyPr>
            <a:spAutoFit/>
          </a:bodyPr>
          <a:lstStyle>
            <a:lvl1pPr>
              <a:defRPr lang="en-US" sz="1600" b="1" i="0" u="sng" kern="1200" cap="all" spc="0" baseline="0" dirty="0">
                <a:solidFill>
                  <a:schemeClr val="tx2"/>
                </a:solidFill>
                <a:effectLst/>
                <a:uFillTx/>
                <a:latin typeface="+mj-lt"/>
                <a:ea typeface="+mj-ea"/>
                <a:cs typeface="+mj-cs"/>
              </a:defRPr>
            </a:lvl1pPr>
            <a:lvl2pPr>
              <a:lnSpc>
                <a:spcPts val="1600"/>
              </a:lnSpc>
              <a:spcBef>
                <a:spcPts val="0"/>
              </a:spcBef>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27" name="Title 1">
            <a:extLst>
              <a:ext uri="{FF2B5EF4-FFF2-40B4-BE49-F238E27FC236}">
                <a16:creationId xmlns:a16="http://schemas.microsoft.com/office/drawing/2014/main" id="{3EA9B093-96DA-9A4F-A93E-5B0EC94029A7}"/>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22" name="Text Placeholder 2">
            <a:extLst>
              <a:ext uri="{FF2B5EF4-FFF2-40B4-BE49-F238E27FC236}">
                <a16:creationId xmlns:a16="http://schemas.microsoft.com/office/drawing/2014/main" id="{75BCF6E4-0BA4-7942-9DCF-0ECECC48D147}"/>
              </a:ext>
            </a:extLst>
          </p:cNvPr>
          <p:cNvSpPr>
            <a:spLocks noGrp="1"/>
          </p:cNvSpPr>
          <p:nvPr>
            <p:ph type="body" sz="quarter" idx="35" hasCustomPrompt="1"/>
          </p:nvPr>
        </p:nvSpPr>
        <p:spPr>
          <a:xfrm>
            <a:off x="6118121" y="77491"/>
            <a:ext cx="5978306" cy="1443333"/>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lang="en-US" sz="1100" b="0" i="0" u="none" kern="1200" cap="none" spc="0" baseline="0" dirty="0">
                <a:solidFill>
                  <a:schemeClr val="tx2"/>
                </a:solidFill>
                <a:effectLst/>
                <a:uFill>
                  <a:solidFill>
                    <a:schemeClr val="bg1"/>
                  </a:solidFill>
                </a:uFill>
                <a:latin typeface="+mj-lt"/>
                <a:ea typeface="+mj-ea"/>
                <a:cs typeface="+mj-cs"/>
              </a:defRPr>
            </a:lvl1pPr>
          </a:lstStyle>
          <a:p>
            <a:pPr lvl="0"/>
            <a:r>
              <a:rPr lang="en-US" dirty="0"/>
              <a:t>Note to User: To replace image, select image and press “Delete”. Click on ”Picture” icon and navigate to image you wish to insert, click “Insert”. Under ”Picture” tab, select ”Crop” tool. Click a corner widget on image. While holding down Ctrl + Shift, scale as desired. Please keep images consistent in size.</a:t>
            </a:r>
            <a:br>
              <a:rPr lang="en-US" dirty="0"/>
            </a:br>
            <a:r>
              <a:rPr lang="en-US" dirty="0"/>
              <a:t>Note to User: To format second level text, select text. Under “Home” tab, click “Indent More”.</a:t>
            </a:r>
            <a:br>
              <a:rPr lang="en-US" dirty="0"/>
            </a:br>
            <a:r>
              <a:rPr lang="en-US" dirty="0"/>
              <a:t>☒ REMOVE THIS BOX.</a:t>
            </a:r>
          </a:p>
        </p:txBody>
      </p:sp>
    </p:spTree>
    <p:extLst>
      <p:ext uri="{BB962C8B-B14F-4D97-AF65-F5344CB8AC3E}">
        <p14:creationId xmlns:p14="http://schemas.microsoft.com/office/powerpoint/2010/main" val="2435420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ur Products with Bullets – Style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9ECE90-7A81-2144-A406-0C9993677A74}"/>
              </a:ext>
            </a:extLst>
          </p:cNvPr>
          <p:cNvSpPr>
            <a:spLocks noGrp="1"/>
          </p:cNvSpPr>
          <p:nvPr>
            <p:ph type="body" sz="quarter" idx="99" hasCustomPrompt="1"/>
          </p:nvPr>
        </p:nvSpPr>
        <p:spPr>
          <a:xfrm>
            <a:off x="394266" y="3040432"/>
            <a:ext cx="2692400" cy="3055937"/>
          </a:xfrm>
          <a:prstGeom prst="rect">
            <a:avLst/>
          </a:prstGeom>
          <a:solidFill>
            <a:schemeClr val="accent5"/>
          </a:solidFill>
        </p:spPr>
        <p:txBody>
          <a:bodyPr lIns="182880" tIns="182880" rIns="182880" bIns="182880"/>
          <a:lstStyle>
            <a:lvl1pPr>
              <a:defRPr sz="1600" b="1" i="0" u="sng" cap="all" baseline="0">
                <a:solidFill>
                  <a:schemeClr val="tx2"/>
                </a:solidFill>
                <a:uFillTx/>
              </a:defRPr>
            </a:lvl1pPr>
            <a:lvl2pPr marL="171450" indent="-161925">
              <a:lnSpc>
                <a:spcPts val="1600"/>
              </a:lnSpc>
              <a:spcBef>
                <a:spcPts val="600"/>
              </a:spcBef>
              <a:buFont typeface="Arial" panose="020B0604020202020204" pitchFamily="34" charset="0"/>
              <a:buChar char="•"/>
              <a:tabLst/>
              <a:defRPr sz="1200" u="none" baseline="0">
                <a:solidFill>
                  <a:schemeClr val="bg1"/>
                </a:solidFill>
                <a:uFillTx/>
              </a:defRPr>
            </a:lvl2pPr>
          </a:lstStyle>
          <a:p>
            <a:pPr lvl="0"/>
            <a:r>
              <a:rPr lang="en-US" dirty="0"/>
              <a:t>Product name</a:t>
            </a:r>
          </a:p>
          <a:p>
            <a:pPr lvl="1"/>
            <a:r>
              <a:rPr lang="en-US" dirty="0"/>
              <a:t>Insert content here</a:t>
            </a:r>
          </a:p>
        </p:txBody>
      </p:sp>
      <p:sp>
        <p:nvSpPr>
          <p:cNvPr id="23" name="Picture Placeholder 3">
            <a:extLst>
              <a:ext uri="{FF2B5EF4-FFF2-40B4-BE49-F238E27FC236}">
                <a16:creationId xmlns:a16="http://schemas.microsoft.com/office/drawing/2014/main" id="{499B057C-EAF7-4544-B6AA-83377ABCEB4C}"/>
              </a:ext>
            </a:extLst>
          </p:cNvPr>
          <p:cNvSpPr>
            <a:spLocks noGrp="1"/>
          </p:cNvSpPr>
          <p:nvPr>
            <p:ph type="pic" sz="quarter" idx="88" hasCustomPrompt="1"/>
          </p:nvPr>
        </p:nvSpPr>
        <p:spPr>
          <a:xfrm>
            <a:off x="947312"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24" name="Picture Placeholder 3">
            <a:extLst>
              <a:ext uri="{FF2B5EF4-FFF2-40B4-BE49-F238E27FC236}">
                <a16:creationId xmlns:a16="http://schemas.microsoft.com/office/drawing/2014/main" id="{565BF4F2-7030-D94B-9D02-BBED14F6F36E}"/>
              </a:ext>
            </a:extLst>
          </p:cNvPr>
          <p:cNvSpPr>
            <a:spLocks noGrp="1"/>
          </p:cNvSpPr>
          <p:nvPr>
            <p:ph type="pic" sz="quarter" idx="89" hasCustomPrompt="1"/>
          </p:nvPr>
        </p:nvSpPr>
        <p:spPr>
          <a:xfrm>
            <a:off x="3846687"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25" name="Picture Placeholder 3">
            <a:extLst>
              <a:ext uri="{FF2B5EF4-FFF2-40B4-BE49-F238E27FC236}">
                <a16:creationId xmlns:a16="http://schemas.microsoft.com/office/drawing/2014/main" id="{1B8EB0EF-1E2D-6742-8B75-B98898792018}"/>
              </a:ext>
            </a:extLst>
          </p:cNvPr>
          <p:cNvSpPr>
            <a:spLocks noGrp="1"/>
          </p:cNvSpPr>
          <p:nvPr>
            <p:ph type="pic" sz="quarter" idx="90" hasCustomPrompt="1"/>
          </p:nvPr>
        </p:nvSpPr>
        <p:spPr>
          <a:xfrm>
            <a:off x="6746062"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31" name="Picture Placeholder 3">
            <a:extLst>
              <a:ext uri="{FF2B5EF4-FFF2-40B4-BE49-F238E27FC236}">
                <a16:creationId xmlns:a16="http://schemas.microsoft.com/office/drawing/2014/main" id="{497EA970-91E0-6B43-AA18-ABBED991519B}"/>
              </a:ext>
            </a:extLst>
          </p:cNvPr>
          <p:cNvSpPr>
            <a:spLocks noGrp="1"/>
          </p:cNvSpPr>
          <p:nvPr>
            <p:ph type="pic" sz="quarter" idx="91" hasCustomPrompt="1"/>
          </p:nvPr>
        </p:nvSpPr>
        <p:spPr>
          <a:xfrm>
            <a:off x="9645437"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28" name="Text Placeholder 4">
            <a:extLst>
              <a:ext uri="{FF2B5EF4-FFF2-40B4-BE49-F238E27FC236}">
                <a16:creationId xmlns:a16="http://schemas.microsoft.com/office/drawing/2014/main" id="{B2BEA3B8-58EF-7F4F-8CC9-27CCABB4FD09}"/>
              </a:ext>
            </a:extLst>
          </p:cNvPr>
          <p:cNvSpPr>
            <a:spLocks noGrp="1"/>
          </p:cNvSpPr>
          <p:nvPr>
            <p:ph type="body" sz="quarter" idx="100" hasCustomPrompt="1"/>
          </p:nvPr>
        </p:nvSpPr>
        <p:spPr>
          <a:xfrm>
            <a:off x="3293641" y="3040432"/>
            <a:ext cx="2692400" cy="3055937"/>
          </a:xfrm>
          <a:prstGeom prst="rect">
            <a:avLst/>
          </a:prstGeom>
          <a:solidFill>
            <a:schemeClr val="accent5"/>
          </a:solidFill>
        </p:spPr>
        <p:txBody>
          <a:bodyPr lIns="182880" tIns="182880" rIns="182880" bIns="182880"/>
          <a:lstStyle>
            <a:lvl1pPr>
              <a:defRPr lang="en-US" sz="1600" b="1" i="0" u="sng" kern="1200" cap="all" spc="0" baseline="0" dirty="0">
                <a:solidFill>
                  <a:schemeClr val="tx2"/>
                </a:solidFill>
                <a:effectLst/>
                <a:uFillTx/>
                <a:latin typeface="+mj-lt"/>
                <a:ea typeface="+mj-ea"/>
                <a:cs typeface="+mj-cs"/>
              </a:defRPr>
            </a:lvl1pPr>
            <a:lvl2pPr marL="171450" indent="-161925">
              <a:lnSpc>
                <a:spcPts val="1600"/>
              </a:lnSpc>
              <a:spcBef>
                <a:spcPts val="600"/>
              </a:spcBef>
              <a:buFont typeface="Arial" panose="020B0604020202020204" pitchFamily="34" charset="0"/>
              <a:buChar char="•"/>
              <a:tabLst/>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0" name="Text Placeholder 4">
            <a:extLst>
              <a:ext uri="{FF2B5EF4-FFF2-40B4-BE49-F238E27FC236}">
                <a16:creationId xmlns:a16="http://schemas.microsoft.com/office/drawing/2014/main" id="{E4CC561F-F75E-E349-9C0C-5A785484BB91}"/>
              </a:ext>
            </a:extLst>
          </p:cNvPr>
          <p:cNvSpPr>
            <a:spLocks noGrp="1"/>
          </p:cNvSpPr>
          <p:nvPr>
            <p:ph type="body" sz="quarter" idx="101" hasCustomPrompt="1"/>
          </p:nvPr>
        </p:nvSpPr>
        <p:spPr>
          <a:xfrm>
            <a:off x="6193016" y="3040432"/>
            <a:ext cx="2692400" cy="3055937"/>
          </a:xfrm>
          <a:prstGeom prst="rect">
            <a:avLst/>
          </a:prstGeom>
          <a:solidFill>
            <a:schemeClr val="accent5"/>
          </a:solidFill>
        </p:spPr>
        <p:txBody>
          <a:bodyPr lIns="182880" tIns="182880" rIns="182880" bIns="182880"/>
          <a:lstStyle>
            <a:lvl1pPr>
              <a:defRPr lang="en-US" sz="1600" b="1" i="0" u="sng" kern="1200" cap="all" spc="0" baseline="0" dirty="0">
                <a:solidFill>
                  <a:schemeClr val="tx2"/>
                </a:solidFill>
                <a:effectLst/>
                <a:uFillTx/>
                <a:latin typeface="+mj-lt"/>
                <a:ea typeface="+mj-ea"/>
                <a:cs typeface="+mj-cs"/>
              </a:defRPr>
            </a:lvl1pPr>
            <a:lvl2pPr marL="171450" indent="-161925">
              <a:lnSpc>
                <a:spcPts val="1600"/>
              </a:lnSpc>
              <a:spcBef>
                <a:spcPts val="600"/>
              </a:spcBef>
              <a:buFont typeface="Arial" panose="020B0604020202020204" pitchFamily="34" charset="0"/>
              <a:buChar char="•"/>
              <a:tabLst/>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1" name="Text Placeholder 4">
            <a:extLst>
              <a:ext uri="{FF2B5EF4-FFF2-40B4-BE49-F238E27FC236}">
                <a16:creationId xmlns:a16="http://schemas.microsoft.com/office/drawing/2014/main" id="{9A732B17-7C9B-3C43-B341-E2607EAB186D}"/>
              </a:ext>
            </a:extLst>
          </p:cNvPr>
          <p:cNvSpPr>
            <a:spLocks noGrp="1"/>
          </p:cNvSpPr>
          <p:nvPr>
            <p:ph type="body" sz="quarter" idx="102" hasCustomPrompt="1"/>
          </p:nvPr>
        </p:nvSpPr>
        <p:spPr>
          <a:xfrm>
            <a:off x="9092391" y="3040432"/>
            <a:ext cx="2692400" cy="3055937"/>
          </a:xfrm>
          <a:prstGeom prst="rect">
            <a:avLst/>
          </a:prstGeom>
          <a:solidFill>
            <a:schemeClr val="accent5"/>
          </a:solidFill>
        </p:spPr>
        <p:txBody>
          <a:bodyPr lIns="182880" tIns="182880" rIns="182880" bIns="182880"/>
          <a:lstStyle>
            <a:lvl1pPr>
              <a:defRPr lang="en-US" sz="1600" b="1" i="0" u="sng" kern="1200" cap="all" spc="0" baseline="0" dirty="0">
                <a:solidFill>
                  <a:schemeClr val="tx2"/>
                </a:solidFill>
                <a:effectLst/>
                <a:uFillTx/>
                <a:latin typeface="+mj-lt"/>
                <a:ea typeface="+mj-ea"/>
                <a:cs typeface="+mj-cs"/>
              </a:defRPr>
            </a:lvl1pPr>
            <a:lvl2pPr marL="171450" indent="-161925">
              <a:lnSpc>
                <a:spcPts val="1600"/>
              </a:lnSpc>
              <a:spcBef>
                <a:spcPts val="600"/>
              </a:spcBef>
              <a:buFont typeface="Arial" panose="020B0604020202020204" pitchFamily="34" charset="0"/>
              <a:buChar char="•"/>
              <a:tabLst/>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15" name="Title 1">
            <a:extLst>
              <a:ext uri="{FF2B5EF4-FFF2-40B4-BE49-F238E27FC236}">
                <a16:creationId xmlns:a16="http://schemas.microsoft.com/office/drawing/2014/main" id="{4BBFED3D-95AD-AC4E-B599-1EAC9A6F467A}"/>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13" name="Text Placeholder 2">
            <a:extLst>
              <a:ext uri="{FF2B5EF4-FFF2-40B4-BE49-F238E27FC236}">
                <a16:creationId xmlns:a16="http://schemas.microsoft.com/office/drawing/2014/main" id="{0F7C4F47-9E9F-064C-A1F4-EBC13FA644D6}"/>
              </a:ext>
            </a:extLst>
          </p:cNvPr>
          <p:cNvSpPr>
            <a:spLocks noGrp="1"/>
          </p:cNvSpPr>
          <p:nvPr>
            <p:ph type="body" sz="quarter" idx="35" hasCustomPrompt="1"/>
          </p:nvPr>
        </p:nvSpPr>
        <p:spPr>
          <a:xfrm>
            <a:off x="6118121" y="77491"/>
            <a:ext cx="5978306" cy="1527789"/>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To replace image, select image and press “Delete”. Click on ”Picture” icon and navigate to image you wish to insert, click “Insert”. Under ”Picture” tab, select ”Crop” tool. Click a corner widget on image. While holding down Ctrl + Shift, scale as desired. Please keep images consistent in size.</a:t>
            </a:r>
            <a:br>
              <a:rPr lang="en-US" dirty="0"/>
            </a:br>
            <a:r>
              <a:rPr lang="en-US" dirty="0"/>
              <a:t>Note to User: To format second level text, select text. Under “Home” tab, click “Indent More”.</a:t>
            </a:r>
            <a:br>
              <a:rPr lang="en-US" dirty="0"/>
            </a:br>
            <a:r>
              <a:rPr lang="en-US" dirty="0"/>
              <a:t>☒ REMOVE THIS BOX.</a:t>
            </a:r>
          </a:p>
        </p:txBody>
      </p:sp>
    </p:spTree>
    <p:extLst>
      <p:ext uri="{BB962C8B-B14F-4D97-AF65-F5344CB8AC3E}">
        <p14:creationId xmlns:p14="http://schemas.microsoft.com/office/powerpoint/2010/main" val="60541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r Products with Bullets – Style 2">
    <p:spTree>
      <p:nvGrpSpPr>
        <p:cNvPr id="1" name=""/>
        <p:cNvGrpSpPr/>
        <p:nvPr/>
      </p:nvGrpSpPr>
      <p:grpSpPr>
        <a:xfrm>
          <a:off x="0" y="0"/>
          <a:ext cx="0" cy="0"/>
          <a:chOff x="0" y="0"/>
          <a:chExt cx="0" cy="0"/>
        </a:xfrm>
      </p:grpSpPr>
      <p:sp>
        <p:nvSpPr>
          <p:cNvPr id="40" name="Text Placeholder 4">
            <a:extLst>
              <a:ext uri="{FF2B5EF4-FFF2-40B4-BE49-F238E27FC236}">
                <a16:creationId xmlns:a16="http://schemas.microsoft.com/office/drawing/2014/main" id="{950D78F8-12A3-CF47-B976-DF10E2B81348}"/>
              </a:ext>
            </a:extLst>
          </p:cNvPr>
          <p:cNvSpPr>
            <a:spLocks noGrp="1"/>
          </p:cNvSpPr>
          <p:nvPr>
            <p:ph type="body" sz="quarter" idx="99" hasCustomPrompt="1"/>
          </p:nvPr>
        </p:nvSpPr>
        <p:spPr>
          <a:xfrm>
            <a:off x="394266" y="3040432"/>
            <a:ext cx="2692400" cy="3055937"/>
          </a:xfrm>
          <a:prstGeom prst="rect">
            <a:avLst/>
          </a:prstGeom>
          <a:noFill/>
          <a:ln w="9525">
            <a:solidFill>
              <a:schemeClr val="bg2"/>
            </a:solidFill>
          </a:ln>
        </p:spPr>
        <p:txBody>
          <a:bodyPr lIns="182880" tIns="182880" rIns="182880" bIns="182880"/>
          <a:lstStyle>
            <a:lvl1pPr>
              <a:defRPr lang="en-US" sz="1600" b="1" i="0" u="sng" kern="1200" cap="all" spc="0" baseline="0" dirty="0">
                <a:solidFill>
                  <a:schemeClr val="tx2"/>
                </a:solidFill>
                <a:effectLst/>
                <a:uFillTx/>
                <a:latin typeface="+mj-lt"/>
                <a:ea typeface="+mj-ea"/>
                <a:cs typeface="+mj-cs"/>
              </a:defRPr>
            </a:lvl1pPr>
            <a:lvl2pPr marL="171450" indent="-161925">
              <a:lnSpc>
                <a:spcPts val="1600"/>
              </a:lnSpc>
              <a:spcBef>
                <a:spcPts val="600"/>
              </a:spcBef>
              <a:buFont typeface="Arial" panose="020B0604020202020204" pitchFamily="34" charset="0"/>
              <a:buChar char="•"/>
              <a:tabLst/>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1" name="Text Placeholder 4">
            <a:extLst>
              <a:ext uri="{FF2B5EF4-FFF2-40B4-BE49-F238E27FC236}">
                <a16:creationId xmlns:a16="http://schemas.microsoft.com/office/drawing/2014/main" id="{0AA7B3D0-0E0E-5C45-AD8C-0D9EFBEF56C5}"/>
              </a:ext>
            </a:extLst>
          </p:cNvPr>
          <p:cNvSpPr>
            <a:spLocks noGrp="1"/>
          </p:cNvSpPr>
          <p:nvPr>
            <p:ph type="body" sz="quarter" idx="100" hasCustomPrompt="1"/>
          </p:nvPr>
        </p:nvSpPr>
        <p:spPr>
          <a:xfrm>
            <a:off x="3293641" y="3040432"/>
            <a:ext cx="2692400" cy="3055937"/>
          </a:xfrm>
          <a:prstGeom prst="rect">
            <a:avLst/>
          </a:prstGeom>
          <a:noFill/>
          <a:ln w="9525">
            <a:solidFill>
              <a:schemeClr val="bg2"/>
            </a:solidFill>
          </a:ln>
        </p:spPr>
        <p:txBody>
          <a:bodyPr lIns="182880" tIns="182880" rIns="182880" bIns="182880"/>
          <a:lstStyle>
            <a:lvl1pPr>
              <a:defRPr lang="en-US" sz="1600" b="1" i="0" u="sng" kern="1200" cap="all" spc="0" baseline="0" dirty="0">
                <a:solidFill>
                  <a:schemeClr val="tx2"/>
                </a:solidFill>
                <a:effectLst/>
                <a:uFillTx/>
                <a:latin typeface="+mj-lt"/>
                <a:ea typeface="+mj-ea"/>
                <a:cs typeface="+mj-cs"/>
              </a:defRPr>
            </a:lvl1pPr>
            <a:lvl2pPr marL="171450" indent="-161925">
              <a:lnSpc>
                <a:spcPts val="1600"/>
              </a:lnSpc>
              <a:spcBef>
                <a:spcPts val="600"/>
              </a:spcBef>
              <a:buFont typeface="Arial" panose="020B0604020202020204" pitchFamily="34" charset="0"/>
              <a:buChar char="•"/>
              <a:tabLst/>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2" name="Text Placeholder 4">
            <a:extLst>
              <a:ext uri="{FF2B5EF4-FFF2-40B4-BE49-F238E27FC236}">
                <a16:creationId xmlns:a16="http://schemas.microsoft.com/office/drawing/2014/main" id="{590FA531-4331-7947-BA9C-FBDC26EE09C6}"/>
              </a:ext>
            </a:extLst>
          </p:cNvPr>
          <p:cNvSpPr>
            <a:spLocks noGrp="1"/>
          </p:cNvSpPr>
          <p:nvPr>
            <p:ph type="body" sz="quarter" idx="101" hasCustomPrompt="1"/>
          </p:nvPr>
        </p:nvSpPr>
        <p:spPr>
          <a:xfrm>
            <a:off x="6193016" y="3040432"/>
            <a:ext cx="2692400" cy="3055937"/>
          </a:xfrm>
          <a:prstGeom prst="rect">
            <a:avLst/>
          </a:prstGeom>
          <a:noFill/>
          <a:ln w="9525">
            <a:solidFill>
              <a:schemeClr val="bg2"/>
            </a:solidFill>
          </a:ln>
        </p:spPr>
        <p:txBody>
          <a:bodyPr lIns="182880" tIns="182880" rIns="182880" bIns="182880"/>
          <a:lstStyle>
            <a:lvl1pPr>
              <a:defRPr lang="en-US" sz="1600" b="1" i="0" u="sng" kern="1200" cap="all" spc="0" baseline="0" dirty="0">
                <a:solidFill>
                  <a:schemeClr val="tx2"/>
                </a:solidFill>
                <a:effectLst/>
                <a:uFillTx/>
                <a:latin typeface="+mj-lt"/>
                <a:ea typeface="+mj-ea"/>
                <a:cs typeface="+mj-cs"/>
              </a:defRPr>
            </a:lvl1pPr>
            <a:lvl2pPr marL="171450" indent="-161925">
              <a:lnSpc>
                <a:spcPts val="1600"/>
              </a:lnSpc>
              <a:spcBef>
                <a:spcPts val="600"/>
              </a:spcBef>
              <a:buFont typeface="Arial" panose="020B0604020202020204" pitchFamily="34" charset="0"/>
              <a:buChar char="•"/>
              <a:tabLst/>
              <a:defRPr sz="1200" u="none" baseline="0">
                <a:solidFill>
                  <a:schemeClr val="bg1"/>
                </a:solidFill>
                <a:uFillTx/>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4" name="Text Placeholder 4">
            <a:extLst>
              <a:ext uri="{FF2B5EF4-FFF2-40B4-BE49-F238E27FC236}">
                <a16:creationId xmlns:a16="http://schemas.microsoft.com/office/drawing/2014/main" id="{537CF22B-2BDE-2343-ABB3-8951164CCBA2}"/>
              </a:ext>
            </a:extLst>
          </p:cNvPr>
          <p:cNvSpPr>
            <a:spLocks noGrp="1"/>
          </p:cNvSpPr>
          <p:nvPr>
            <p:ph type="body" sz="quarter" idx="102" hasCustomPrompt="1"/>
          </p:nvPr>
        </p:nvSpPr>
        <p:spPr>
          <a:xfrm>
            <a:off x="9092391" y="3040432"/>
            <a:ext cx="2692400" cy="3055937"/>
          </a:xfrm>
          <a:prstGeom prst="rect">
            <a:avLst/>
          </a:prstGeom>
          <a:noFill/>
          <a:ln w="9525">
            <a:solidFill>
              <a:schemeClr val="bg2"/>
            </a:solidFill>
          </a:ln>
        </p:spPr>
        <p:txBody>
          <a:bodyPr lIns="182880" tIns="182880" rIns="182880" bIns="182880"/>
          <a:lstStyle>
            <a:lvl1pPr marL="171450" indent="-161925">
              <a:defRPr lang="en-US" sz="1600" b="1" i="0" u="sng" kern="1200" cap="all" spc="0" baseline="0" dirty="0">
                <a:solidFill>
                  <a:schemeClr val="tx2"/>
                </a:solidFill>
                <a:effectLst/>
                <a:uFillTx/>
                <a:latin typeface="+mj-lt"/>
                <a:ea typeface="+mj-ea"/>
                <a:cs typeface="+mj-cs"/>
              </a:defRPr>
            </a:lvl1pPr>
            <a:lvl2pPr marL="171450" indent="-161925">
              <a:lnSpc>
                <a:spcPts val="1600"/>
              </a:lnSpc>
              <a:spcBef>
                <a:spcPts val="600"/>
              </a:spcBef>
              <a:buFont typeface="Arial" panose="020B0604020202020204" pitchFamily="34" charset="0"/>
              <a:buChar char="•"/>
              <a:tabLst/>
              <a:defRPr lang="en-US" sz="1200" b="0" u="none" kern="1200" baseline="0" dirty="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marL="171450" marR="0" lvl="1" indent="-161925" algn="l" defTabSz="914400" rtl="0" eaLnBrk="1" fontAlgn="auto" latinLnBrk="0" hangingPunct="1">
              <a:lnSpc>
                <a:spcPts val="1600"/>
              </a:lnSpc>
              <a:spcBef>
                <a:spcPts val="600"/>
              </a:spcBef>
              <a:spcAft>
                <a:spcPts val="600"/>
              </a:spcAft>
              <a:buClrTx/>
              <a:buSzPct val="90000"/>
              <a:buFont typeface="Arial" panose="020B0604020202020204" pitchFamily="34" charset="0"/>
              <a:buChar char="•"/>
              <a:tabLst/>
            </a:pPr>
            <a:r>
              <a:rPr lang="en-US" dirty="0"/>
              <a:t>Insert content here</a:t>
            </a:r>
          </a:p>
        </p:txBody>
      </p:sp>
      <p:sp>
        <p:nvSpPr>
          <p:cNvPr id="15" name="Title 1">
            <a:extLst>
              <a:ext uri="{FF2B5EF4-FFF2-40B4-BE49-F238E27FC236}">
                <a16:creationId xmlns:a16="http://schemas.microsoft.com/office/drawing/2014/main" id="{853DEDB9-1420-B445-9835-9A83BDFD097D}"/>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12" name="Picture Placeholder 3">
            <a:extLst>
              <a:ext uri="{FF2B5EF4-FFF2-40B4-BE49-F238E27FC236}">
                <a16:creationId xmlns:a16="http://schemas.microsoft.com/office/drawing/2014/main" id="{8931E37F-499B-3F44-B054-1BC0877FD154}"/>
              </a:ext>
            </a:extLst>
          </p:cNvPr>
          <p:cNvSpPr>
            <a:spLocks noGrp="1"/>
          </p:cNvSpPr>
          <p:nvPr>
            <p:ph type="pic" sz="quarter" idx="88" hasCustomPrompt="1"/>
          </p:nvPr>
        </p:nvSpPr>
        <p:spPr>
          <a:xfrm>
            <a:off x="947312"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14" name="Picture Placeholder 3">
            <a:extLst>
              <a:ext uri="{FF2B5EF4-FFF2-40B4-BE49-F238E27FC236}">
                <a16:creationId xmlns:a16="http://schemas.microsoft.com/office/drawing/2014/main" id="{D3599644-9384-9044-A724-7E95AACAB0FF}"/>
              </a:ext>
            </a:extLst>
          </p:cNvPr>
          <p:cNvSpPr>
            <a:spLocks noGrp="1"/>
          </p:cNvSpPr>
          <p:nvPr>
            <p:ph type="pic" sz="quarter" idx="89" hasCustomPrompt="1"/>
          </p:nvPr>
        </p:nvSpPr>
        <p:spPr>
          <a:xfrm>
            <a:off x="3846687"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16" name="Picture Placeholder 3">
            <a:extLst>
              <a:ext uri="{FF2B5EF4-FFF2-40B4-BE49-F238E27FC236}">
                <a16:creationId xmlns:a16="http://schemas.microsoft.com/office/drawing/2014/main" id="{29ECD5F9-CABB-FF4F-BA92-D6748876A605}"/>
              </a:ext>
            </a:extLst>
          </p:cNvPr>
          <p:cNvSpPr>
            <a:spLocks noGrp="1"/>
          </p:cNvSpPr>
          <p:nvPr>
            <p:ph type="pic" sz="quarter" idx="90" hasCustomPrompt="1"/>
          </p:nvPr>
        </p:nvSpPr>
        <p:spPr>
          <a:xfrm>
            <a:off x="6746062"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17" name="Picture Placeholder 3">
            <a:extLst>
              <a:ext uri="{FF2B5EF4-FFF2-40B4-BE49-F238E27FC236}">
                <a16:creationId xmlns:a16="http://schemas.microsoft.com/office/drawing/2014/main" id="{0EF431D3-F6CA-FE43-85E4-9DC85412CC1F}"/>
              </a:ext>
            </a:extLst>
          </p:cNvPr>
          <p:cNvSpPr>
            <a:spLocks noGrp="1"/>
          </p:cNvSpPr>
          <p:nvPr>
            <p:ph type="pic" sz="quarter" idx="91" hasCustomPrompt="1"/>
          </p:nvPr>
        </p:nvSpPr>
        <p:spPr>
          <a:xfrm>
            <a:off x="9645437" y="1679231"/>
            <a:ext cx="1586308" cy="1187082"/>
          </a:xfrm>
          <a:prstGeom prst="rect">
            <a:avLst/>
          </a:prstGeom>
          <a:noFill/>
        </p:spPr>
        <p:txBody>
          <a:bodyPr anchor="ctr">
            <a:normAutofit/>
          </a:bodyPr>
          <a:lstStyle>
            <a:lvl1pPr marL="0" indent="0" algn="ctr">
              <a:buNone/>
              <a:defRPr sz="1200">
                <a:solidFill>
                  <a:schemeClr val="bg1">
                    <a:alpha val="50000"/>
                  </a:schemeClr>
                </a:solidFill>
              </a:defRPr>
            </a:lvl1pPr>
          </a:lstStyle>
          <a:p>
            <a:r>
              <a:rPr lang="en-GB" dirty="0"/>
              <a:t>Insert product image here</a:t>
            </a:r>
          </a:p>
        </p:txBody>
      </p:sp>
      <p:sp>
        <p:nvSpPr>
          <p:cNvPr id="19" name="Text Placeholder 2">
            <a:extLst>
              <a:ext uri="{FF2B5EF4-FFF2-40B4-BE49-F238E27FC236}">
                <a16:creationId xmlns:a16="http://schemas.microsoft.com/office/drawing/2014/main" id="{6AFD948C-9B16-E74F-947D-BE391D305A3D}"/>
              </a:ext>
            </a:extLst>
          </p:cNvPr>
          <p:cNvSpPr>
            <a:spLocks noGrp="1"/>
          </p:cNvSpPr>
          <p:nvPr>
            <p:ph type="body" sz="quarter" idx="35" hasCustomPrompt="1"/>
          </p:nvPr>
        </p:nvSpPr>
        <p:spPr>
          <a:xfrm>
            <a:off x="6118121" y="77492"/>
            <a:ext cx="5978306" cy="1527048"/>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To replace image, select image and press “Delete”. Click on ”Picture” icon and navigate to image you wish to insert, click “Insert”. Under ”Picture” tab, select ”Crop” tool. Click a corner widget on image. While holding down Ctrl + Shift, scale as desired. Please keep images consistent in size.</a:t>
            </a:r>
            <a:br>
              <a:rPr lang="en-US" dirty="0"/>
            </a:br>
            <a:r>
              <a:rPr lang="en-US" dirty="0"/>
              <a:t>Note to User: To format second level text, select text. Under “Home” tab, click “Indent More”.</a:t>
            </a:r>
            <a:br>
              <a:rPr lang="en-US" dirty="0"/>
            </a:br>
            <a:r>
              <a:rPr lang="en-US" dirty="0"/>
              <a:t>☒ REMOVE THIS BOX.</a:t>
            </a:r>
          </a:p>
        </p:txBody>
      </p:sp>
    </p:spTree>
    <p:extLst>
      <p:ext uri="{BB962C8B-B14F-4D97-AF65-F5344CB8AC3E}">
        <p14:creationId xmlns:p14="http://schemas.microsoft.com/office/powerpoint/2010/main" val="222391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with Body Copy – Horizontal">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5E8F3BA5-37E8-A34F-8CAC-8DFDA0E659C2}"/>
              </a:ext>
            </a:extLst>
          </p:cNvPr>
          <p:cNvSpPr>
            <a:spLocks noGrp="1"/>
          </p:cNvSpPr>
          <p:nvPr>
            <p:ph type="body" sz="quarter" idx="56" hasCustomPrompt="1"/>
          </p:nvPr>
        </p:nvSpPr>
        <p:spPr>
          <a:xfrm>
            <a:off x="289559" y="1445897"/>
            <a:ext cx="11612880" cy="851844"/>
          </a:xfrm>
          <a:prstGeom prst="rect">
            <a:avLst/>
          </a:prstGeom>
        </p:spPr>
        <p:txBody>
          <a:bodyPr/>
          <a:lstStyle>
            <a:lvl1pPr>
              <a:defRPr lang="en-US" dirty="0">
                <a:solidFill>
                  <a:schemeClr val="bg1"/>
                </a:solidFill>
                <a:uFillTx/>
              </a:defRPr>
            </a:lvl1pPr>
          </a:lstStyle>
          <a:p>
            <a:pPr marR="0" lvl="0" fontAlgn="auto">
              <a:lnSpc>
                <a:spcPts val="1900"/>
              </a:lnSpc>
              <a:spcBef>
                <a:spcPts val="600"/>
              </a:spcBef>
              <a:buSzTx/>
              <a:buFontTx/>
            </a:pPr>
            <a:r>
              <a:rPr lang="en-US" sz="1400" b="0" u="none" cap="none" spc="0" dirty="0">
                <a:latin typeface="Arial" panose="020B0604020202020204" pitchFamily="34" charset="0"/>
                <a:cs typeface="Arial" panose="020B0604020202020204" pitchFamily="34" charset="0"/>
              </a:rPr>
              <a:t>Insert body copy here.</a:t>
            </a:r>
          </a:p>
        </p:txBody>
      </p:sp>
      <p:sp>
        <p:nvSpPr>
          <p:cNvPr id="5" name="Title 1">
            <a:extLst>
              <a:ext uri="{FF2B5EF4-FFF2-40B4-BE49-F238E27FC236}">
                <a16:creationId xmlns:a16="http://schemas.microsoft.com/office/drawing/2014/main" id="{EB68476A-B379-0D4E-BADB-7F247C074352}"/>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2639638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with Body Copy – Vertical">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5E8F3BA5-37E8-A34F-8CAC-8DFDA0E659C2}"/>
              </a:ext>
            </a:extLst>
          </p:cNvPr>
          <p:cNvSpPr>
            <a:spLocks noGrp="1"/>
          </p:cNvSpPr>
          <p:nvPr>
            <p:ph type="body" sz="quarter" idx="56" hasCustomPrompt="1"/>
          </p:nvPr>
        </p:nvSpPr>
        <p:spPr>
          <a:xfrm>
            <a:off x="289558" y="1445896"/>
            <a:ext cx="4906330" cy="4572000"/>
          </a:xfrm>
          <a:prstGeom prst="rect">
            <a:avLst/>
          </a:prstGeom>
        </p:spPr>
        <p:txBody>
          <a:bodyPr/>
          <a:lstStyle>
            <a:lvl1pPr>
              <a:defRPr lang="en-US" dirty="0">
                <a:solidFill>
                  <a:schemeClr val="bg1"/>
                </a:solidFill>
                <a:uFillTx/>
                <a:latin typeface="Arial" panose="020B0604020202020204" pitchFamily="34" charset="0"/>
                <a:cs typeface="Arial" panose="020B0604020202020204" pitchFamily="34" charset="0"/>
              </a:defRPr>
            </a:lvl1pPr>
          </a:lstStyle>
          <a:p>
            <a:pPr marR="0" lvl="0" fontAlgn="auto">
              <a:lnSpc>
                <a:spcPts val="1900"/>
              </a:lnSpc>
              <a:spcBef>
                <a:spcPts val="600"/>
              </a:spcBef>
              <a:buSzTx/>
              <a:buFontTx/>
            </a:pPr>
            <a:r>
              <a:rPr lang="en-US" sz="1400" b="0" u="none" cap="none" spc="0" dirty="0">
                <a:latin typeface="Arial" panose="020B0604020202020204" pitchFamily="34" charset="0"/>
                <a:cs typeface="Arial" panose="020B0604020202020204" pitchFamily="34" charset="0"/>
              </a:rPr>
              <a:t>Insert body copy here.</a:t>
            </a:r>
          </a:p>
        </p:txBody>
      </p:sp>
      <p:sp>
        <p:nvSpPr>
          <p:cNvPr id="5" name="Title 1">
            <a:extLst>
              <a:ext uri="{FF2B5EF4-FFF2-40B4-BE49-F238E27FC236}">
                <a16:creationId xmlns:a16="http://schemas.microsoft.com/office/drawing/2014/main" id="{94A1725E-B869-884D-93E8-4284647B28B6}"/>
              </a:ext>
            </a:extLst>
          </p:cNvPr>
          <p:cNvSpPr>
            <a:spLocks noGrp="1"/>
          </p:cNvSpPr>
          <p:nvPr>
            <p:ph type="title" hasCustomPrompt="1"/>
          </p:nvPr>
        </p:nvSpPr>
        <p:spPr>
          <a:xfrm>
            <a:off x="289964" y="304800"/>
            <a:ext cx="4905924" cy="1071704"/>
          </a:xfrm>
        </p:spPr>
        <p:txBody>
          <a:bodyPr/>
          <a:lstStyle>
            <a:lvl1pPr>
              <a:defRPr u="sng" baseline="0">
                <a:uFillTx/>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53251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 Slide">
    <p:bg>
      <p:bgPr>
        <a:solidFill>
          <a:schemeClr val="tx1"/>
        </a:solidFill>
        <a:effectLst/>
      </p:bgPr>
    </p:bg>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82B0BBC2-2307-F84F-B852-75DC541806E4}"/>
              </a:ext>
            </a:extLst>
          </p:cNvPr>
          <p:cNvSpPr>
            <a:spLocks noGrp="1"/>
          </p:cNvSpPr>
          <p:nvPr>
            <p:ph type="chart" sz="quarter" idx="10"/>
          </p:nvPr>
        </p:nvSpPr>
        <p:spPr>
          <a:xfrm>
            <a:off x="6329680" y="298224"/>
            <a:ext cx="5580063" cy="6083525"/>
          </a:xfrm>
          <a:prstGeom prst="rect">
            <a:avLst/>
          </a:prstGeom>
        </p:spPr>
        <p:txBody>
          <a:bodyPr anchor="ctr" anchorCtr="0"/>
          <a:lstStyle>
            <a:lvl1pPr marL="0" indent="0" algn="ctr">
              <a:buNone/>
              <a:defRPr sz="1800">
                <a:solidFill>
                  <a:schemeClr val="bg1">
                    <a:alpha val="50000"/>
                  </a:schemeClr>
                </a:solidFill>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93A129F8-EE49-464D-BC7C-F9C6AE234A1F}"/>
              </a:ext>
            </a:extLst>
          </p:cNvPr>
          <p:cNvSpPr>
            <a:spLocks noGrp="1"/>
          </p:cNvSpPr>
          <p:nvPr>
            <p:ph type="body" sz="quarter" idx="56" hasCustomPrompt="1"/>
          </p:nvPr>
        </p:nvSpPr>
        <p:spPr>
          <a:xfrm>
            <a:off x="289560" y="1446396"/>
            <a:ext cx="4906328" cy="4935353"/>
          </a:xfrm>
          <a:prstGeom prst="rect">
            <a:avLst/>
          </a:prstGeom>
        </p:spPr>
        <p:txBody>
          <a:bodyPr/>
          <a:lstStyle>
            <a:lvl1pPr>
              <a:defRPr lang="en-US" dirty="0">
                <a:solidFill>
                  <a:schemeClr val="bg1"/>
                </a:solidFill>
                <a:uFillTx/>
                <a:latin typeface="Arial" panose="020B0604020202020204" pitchFamily="34" charset="0"/>
                <a:cs typeface="Arial" panose="020B0604020202020204" pitchFamily="34" charset="0"/>
              </a:defRPr>
            </a:lvl1pPr>
          </a:lstStyle>
          <a:p>
            <a:pPr marR="0" lvl="0" fontAlgn="auto">
              <a:lnSpc>
                <a:spcPts val="1900"/>
              </a:lnSpc>
              <a:spcBef>
                <a:spcPts val="600"/>
              </a:spcBef>
              <a:buSzTx/>
              <a:buFontTx/>
            </a:pPr>
            <a:r>
              <a:rPr lang="en-US" sz="1400" b="0" u="none" cap="none" spc="0" dirty="0">
                <a:latin typeface="Arial" panose="020B0604020202020204" pitchFamily="34" charset="0"/>
                <a:cs typeface="Arial" panose="020B0604020202020204" pitchFamily="34" charset="0"/>
              </a:rPr>
              <a:t>Insert body copy here.</a:t>
            </a:r>
          </a:p>
        </p:txBody>
      </p:sp>
      <p:sp>
        <p:nvSpPr>
          <p:cNvPr id="25" name="Text Placeholder 2">
            <a:extLst>
              <a:ext uri="{FF2B5EF4-FFF2-40B4-BE49-F238E27FC236}">
                <a16:creationId xmlns:a16="http://schemas.microsoft.com/office/drawing/2014/main" id="{062365B0-5655-834B-82EE-13B91888A5CE}"/>
              </a:ext>
            </a:extLst>
          </p:cNvPr>
          <p:cNvSpPr>
            <a:spLocks noGrp="1"/>
          </p:cNvSpPr>
          <p:nvPr>
            <p:ph type="body" sz="quarter" idx="35" hasCustomPrompt="1"/>
          </p:nvPr>
        </p:nvSpPr>
        <p:spPr>
          <a:xfrm>
            <a:off x="289560" y="4695568"/>
            <a:ext cx="4937348" cy="1519881"/>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Use brand colors only (see Themes). For charts and graphs, use only Secondary and Tertiary colors. Do not use colors from Primary palette.</a:t>
            </a:r>
            <a:br>
              <a:rPr lang="en-US" dirty="0"/>
            </a:br>
            <a:r>
              <a:rPr lang="en-US" dirty="0"/>
              <a:t>To apply chart style, select chart. Under "Chart Design" tab,  "Change Chart Type”, "Templates”, select “Poly Circle Graph 1.crtx”.</a:t>
            </a:r>
            <a:br>
              <a:rPr lang="en-US" dirty="0"/>
            </a:br>
            <a:r>
              <a:rPr lang="en-US" dirty="0"/>
              <a:t>☒ REMOVE THIS BOX.</a:t>
            </a:r>
          </a:p>
        </p:txBody>
      </p:sp>
      <p:sp>
        <p:nvSpPr>
          <p:cNvPr id="9" name="Title 1">
            <a:extLst>
              <a:ext uri="{FF2B5EF4-FFF2-40B4-BE49-F238E27FC236}">
                <a16:creationId xmlns:a16="http://schemas.microsoft.com/office/drawing/2014/main" id="{9D8B3751-05BF-2148-881E-303C0DB355C7}"/>
              </a:ext>
            </a:extLst>
          </p:cNvPr>
          <p:cNvSpPr>
            <a:spLocks noGrp="1"/>
          </p:cNvSpPr>
          <p:nvPr>
            <p:ph type="title" hasCustomPrompt="1"/>
          </p:nvPr>
        </p:nvSpPr>
        <p:spPr>
          <a:xfrm>
            <a:off x="289964" y="304800"/>
            <a:ext cx="4905924" cy="1071704"/>
          </a:xfrm>
        </p:spPr>
        <p:txBody>
          <a:bodyPr/>
          <a:lstStyle>
            <a:lvl1pPr>
              <a:defRPr u="sng" baseline="0">
                <a:solidFill>
                  <a:schemeClr val="bg1"/>
                </a:solidFill>
                <a:uFillTx/>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88778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Image Linne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DF42B5-A31F-2A4D-A348-02E652D902D6}"/>
              </a:ext>
            </a:extLst>
          </p:cNvPr>
          <p:cNvGrpSpPr/>
          <p:nvPr/>
        </p:nvGrpSpPr>
        <p:grpSpPr>
          <a:xfrm>
            <a:off x="0" y="0"/>
            <a:ext cx="12192000" cy="6858000"/>
            <a:chOff x="0" y="0"/>
            <a:chExt cx="12192000" cy="6858000"/>
          </a:xfrm>
        </p:grpSpPr>
        <p:grpSp>
          <p:nvGrpSpPr>
            <p:cNvPr id="2" name="Group 1">
              <a:extLst>
                <a:ext uri="{FF2B5EF4-FFF2-40B4-BE49-F238E27FC236}">
                  <a16:creationId xmlns:a16="http://schemas.microsoft.com/office/drawing/2014/main" id="{035DB2A7-270F-AD46-99F9-F57BF696E54E}"/>
                </a:ext>
              </a:extLst>
            </p:cNvPr>
            <p:cNvGrpSpPr/>
            <p:nvPr userDrawn="1"/>
          </p:nvGrpSpPr>
          <p:grpSpPr>
            <a:xfrm>
              <a:off x="0" y="0"/>
              <a:ext cx="12192000" cy="6858000"/>
              <a:chOff x="0" y="0"/>
              <a:chExt cx="12192000" cy="6858000"/>
            </a:xfrm>
          </p:grpSpPr>
          <p:pic>
            <p:nvPicPr>
              <p:cNvPr id="13" name="Picture 12">
                <a:extLst>
                  <a:ext uri="{FF2B5EF4-FFF2-40B4-BE49-F238E27FC236}">
                    <a16:creationId xmlns:a16="http://schemas.microsoft.com/office/drawing/2014/main" id="{E2BC216A-8B27-4D40-B604-124329AF9B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6C0B3B2-3B4A-7843-9C6C-2DC3E72654B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grpSp>
        <p:pic>
          <p:nvPicPr>
            <p:cNvPr id="11" name="Picture 10">
              <a:extLst>
                <a:ext uri="{FF2B5EF4-FFF2-40B4-BE49-F238E27FC236}">
                  <a16:creationId xmlns:a16="http://schemas.microsoft.com/office/drawing/2014/main" id="{C8650DDD-42E8-5C48-8647-67DE3B08D4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grpSp>
      <p:sp>
        <p:nvSpPr>
          <p:cNvPr id="14" name="Title Placeholder 1">
            <a:extLst>
              <a:ext uri="{FF2B5EF4-FFF2-40B4-BE49-F238E27FC236}">
                <a16:creationId xmlns:a16="http://schemas.microsoft.com/office/drawing/2014/main" id="{2DBB1C3E-3766-E042-812C-AFF0A9A197E1}"/>
              </a:ext>
            </a:extLst>
          </p:cNvPr>
          <p:cNvSpPr>
            <a:spLocks noGrp="1"/>
          </p:cNvSpPr>
          <p:nvPr>
            <p:ph type="title" hasCustomPrompt="1"/>
          </p:nvPr>
        </p:nvSpPr>
        <p:spPr>
          <a:xfrm>
            <a:off x="289072" y="3284738"/>
            <a:ext cx="6766560" cy="1830588"/>
          </a:xfrm>
          <a:prstGeom prst="rect">
            <a:avLst/>
          </a:prstGeom>
        </p:spPr>
        <p:txBody>
          <a:bodyPr vert="horz" lIns="91440" tIns="45720" rIns="91440" bIns="45720" rtlCol="0" anchor="b">
            <a:noAutofit/>
          </a:bodyPr>
          <a:lstStyle>
            <a:lvl1pPr algn="l" defTabSz="914400" rtl="0" eaLnBrk="1" latinLnBrk="0" hangingPunct="1">
              <a:lnSpc>
                <a:spcPts val="5000"/>
              </a:lnSpc>
              <a:spcBef>
                <a:spcPct val="0"/>
              </a:spcBef>
              <a:buNone/>
              <a:defRPr lang="en-US" sz="3500" b="1" i="0" u="sng" kern="1200" cap="all" spc="300" baseline="0" dirty="0">
                <a:solidFill>
                  <a:schemeClr val="tx2"/>
                </a:solidFill>
                <a:effectLst/>
                <a:uFillTx/>
                <a:latin typeface="+mj-lt"/>
                <a:ea typeface="+mj-ea"/>
                <a:cs typeface="+mj-cs"/>
              </a:defRPr>
            </a:lvl1pPr>
          </a:lstStyle>
          <a:p>
            <a:r>
              <a:rPr lang="en-US" dirty="0"/>
              <a:t>Title of presentation may be no more than three lines</a:t>
            </a:r>
          </a:p>
        </p:txBody>
      </p:sp>
      <p:sp>
        <p:nvSpPr>
          <p:cNvPr id="12" name="Text Placeholder 2">
            <a:extLst>
              <a:ext uri="{FF2B5EF4-FFF2-40B4-BE49-F238E27FC236}">
                <a16:creationId xmlns:a16="http://schemas.microsoft.com/office/drawing/2014/main" id="{6F453893-BBBA-3D41-A2FE-1D75D9582561}"/>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u="none">
                <a:solidFill>
                  <a:schemeClr val="bg1"/>
                </a:solidFill>
                <a:uFillTx/>
              </a:defRPr>
            </a:lvl1pPr>
            <a:lvl2pPr marL="12700" indent="0">
              <a:spcBef>
                <a:spcPts val="0"/>
              </a:spcBef>
              <a:spcAft>
                <a:spcPts val="0"/>
              </a:spcAft>
              <a:tabLst/>
              <a:defRPr u="none">
                <a:solidFill>
                  <a:schemeClr val="bg1"/>
                </a:solidFill>
                <a:uFillTx/>
              </a:defRPr>
            </a:lvl2pPr>
          </a:lstStyle>
          <a:p>
            <a:pPr lvl="0"/>
            <a:r>
              <a:rPr lang="en-US" dirty="0"/>
              <a:t>Presenter Name</a:t>
            </a:r>
          </a:p>
          <a:p>
            <a:pPr lvl="1"/>
            <a:r>
              <a:rPr lang="en-US" dirty="0"/>
              <a:t>Presenter Title</a:t>
            </a:r>
          </a:p>
        </p:txBody>
      </p:sp>
      <p:sp>
        <p:nvSpPr>
          <p:cNvPr id="15" name="Text Placeholder 2">
            <a:extLst>
              <a:ext uri="{FF2B5EF4-FFF2-40B4-BE49-F238E27FC236}">
                <a16:creationId xmlns:a16="http://schemas.microsoft.com/office/drawing/2014/main" id="{2BD7E3D6-9C03-0542-817E-749D310F46D7}"/>
              </a:ext>
            </a:extLst>
          </p:cNvPr>
          <p:cNvSpPr>
            <a:spLocks noGrp="1"/>
          </p:cNvSpPr>
          <p:nvPr>
            <p:ph type="body" sz="quarter" idx="35" hasCustomPrompt="1"/>
          </p:nvPr>
        </p:nvSpPr>
        <p:spPr>
          <a:xfrm>
            <a:off x="289073" y="6099569"/>
            <a:ext cx="6766560" cy="633004"/>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and under “Home” tab, click “Indent More”. </a:t>
            </a:r>
            <a:br>
              <a:rPr lang="en-US" dirty="0"/>
            </a:br>
            <a:r>
              <a:rPr lang="en-US" dirty="0"/>
              <a:t>☒ REMOVE THIS BOX.</a:t>
            </a:r>
          </a:p>
        </p:txBody>
      </p:sp>
      <p:sp>
        <p:nvSpPr>
          <p:cNvPr id="16" name="Rectangle 15">
            <a:extLst>
              <a:ext uri="{FF2B5EF4-FFF2-40B4-BE49-F238E27FC236}">
                <a16:creationId xmlns:a16="http://schemas.microsoft.com/office/drawing/2014/main" id="{9A4D1FC6-9384-0E43-9F01-A08815678188}"/>
              </a:ext>
            </a:extLst>
          </p:cNvPr>
          <p:cNvSpPr/>
          <p:nvPr/>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 2019 Plantronics Inc. All rights reserved.</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379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oduct Image">
    <p:bg>
      <p:bgPr>
        <a:solidFill>
          <a:schemeClr val="tx1"/>
        </a:solid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485B362C-F77C-C54E-AED4-FEB809279CD6}"/>
              </a:ext>
            </a:extLst>
          </p:cNvPr>
          <p:cNvSpPr>
            <a:spLocks noGrp="1"/>
          </p:cNvSpPr>
          <p:nvPr>
            <p:ph type="pic" sz="quarter" idx="57"/>
          </p:nvPr>
        </p:nvSpPr>
        <p:spPr>
          <a:xfrm>
            <a:off x="4271554" y="0"/>
            <a:ext cx="7770341" cy="6858000"/>
          </a:xfrm>
          <a:prstGeom prst="rect">
            <a:avLst/>
          </a:prstGeom>
        </p:spPr>
        <p:txBody>
          <a:bodyPr anchor="ctr"/>
          <a:lstStyle>
            <a:lvl1pPr marL="0" indent="0" algn="ctr">
              <a:buNone/>
              <a:defRPr sz="1800">
                <a:solidFill>
                  <a:schemeClr val="bg1">
                    <a:alpha val="50000"/>
                  </a:schemeClr>
                </a:solidFill>
              </a:defRPr>
            </a:lvl1pPr>
          </a:lstStyle>
          <a:p>
            <a:r>
              <a:rPr lang="en-US"/>
              <a:t>Click icon to add picture</a:t>
            </a:r>
            <a:endParaRPr lang="en-US" dirty="0"/>
          </a:p>
        </p:txBody>
      </p:sp>
      <p:sp>
        <p:nvSpPr>
          <p:cNvPr id="10" name="Text Placeholder 4">
            <a:extLst>
              <a:ext uri="{FF2B5EF4-FFF2-40B4-BE49-F238E27FC236}">
                <a16:creationId xmlns:a16="http://schemas.microsoft.com/office/drawing/2014/main" id="{9E8F1848-3084-E240-8C02-65D3A0BCFBC9}"/>
              </a:ext>
            </a:extLst>
          </p:cNvPr>
          <p:cNvSpPr>
            <a:spLocks noGrp="1"/>
          </p:cNvSpPr>
          <p:nvPr>
            <p:ph type="body" sz="quarter" idx="56" hasCustomPrompt="1"/>
          </p:nvPr>
        </p:nvSpPr>
        <p:spPr>
          <a:xfrm>
            <a:off x="289560" y="1446396"/>
            <a:ext cx="2782253" cy="3711391"/>
          </a:xfrm>
          <a:prstGeom prst="rect">
            <a:avLst/>
          </a:prstGeom>
        </p:spPr>
        <p:txBody>
          <a:bodyPr/>
          <a:lstStyle>
            <a:lvl1pPr>
              <a:defRPr lang="en-US" dirty="0">
                <a:solidFill>
                  <a:schemeClr val="bg1"/>
                </a:solidFill>
                <a:uFillTx/>
                <a:latin typeface="Arial" panose="020B0604020202020204" pitchFamily="34" charset="0"/>
                <a:cs typeface="Arial" panose="020B0604020202020204" pitchFamily="34" charset="0"/>
              </a:defRPr>
            </a:lvl1pPr>
          </a:lstStyle>
          <a:p>
            <a:pPr marR="0" lvl="0" fontAlgn="auto">
              <a:lnSpc>
                <a:spcPts val="1900"/>
              </a:lnSpc>
              <a:spcBef>
                <a:spcPts val="600"/>
              </a:spcBef>
              <a:buSzTx/>
              <a:buFontTx/>
            </a:pPr>
            <a:r>
              <a:rPr lang="en-US" sz="1400" b="0" u="none" cap="none" spc="0" dirty="0">
                <a:latin typeface="Arial" panose="020B0604020202020204" pitchFamily="34" charset="0"/>
                <a:cs typeface="Arial" panose="020B0604020202020204" pitchFamily="34" charset="0"/>
              </a:rPr>
              <a:t>Insert body copy here. </a:t>
            </a:r>
          </a:p>
        </p:txBody>
      </p:sp>
      <p:sp>
        <p:nvSpPr>
          <p:cNvPr id="6" name="Text Placeholder 2">
            <a:extLst>
              <a:ext uri="{FF2B5EF4-FFF2-40B4-BE49-F238E27FC236}">
                <a16:creationId xmlns:a16="http://schemas.microsoft.com/office/drawing/2014/main" id="{1F800DE4-0739-8746-A402-6AAC21C41E07}"/>
              </a:ext>
            </a:extLst>
          </p:cNvPr>
          <p:cNvSpPr>
            <a:spLocks noGrp="1"/>
          </p:cNvSpPr>
          <p:nvPr>
            <p:ph type="body" sz="quarter" idx="35" hasCustomPrompt="1"/>
          </p:nvPr>
        </p:nvSpPr>
        <p:spPr>
          <a:xfrm>
            <a:off x="287294" y="4715691"/>
            <a:ext cx="2797582" cy="1502227"/>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To replace image, select image and press “Delete”. Click on ”Picture” icon and navigate to image you wish to insert, click “Insert”. Select PNGs with transparent backgrounds whenever possible. </a:t>
            </a:r>
            <a:br>
              <a:rPr lang="en-US" dirty="0"/>
            </a:br>
            <a:r>
              <a:rPr lang="en-US" dirty="0"/>
              <a:t>☒ REMOVE THIS BOX.</a:t>
            </a:r>
          </a:p>
        </p:txBody>
      </p:sp>
      <p:sp>
        <p:nvSpPr>
          <p:cNvPr id="9" name="Title 1">
            <a:extLst>
              <a:ext uri="{FF2B5EF4-FFF2-40B4-BE49-F238E27FC236}">
                <a16:creationId xmlns:a16="http://schemas.microsoft.com/office/drawing/2014/main" id="{FEC0EDF1-43CC-1A49-B67A-743EE80E12FD}"/>
              </a:ext>
            </a:extLst>
          </p:cNvPr>
          <p:cNvSpPr>
            <a:spLocks noGrp="1"/>
          </p:cNvSpPr>
          <p:nvPr>
            <p:ph type="title" hasCustomPrompt="1"/>
          </p:nvPr>
        </p:nvSpPr>
        <p:spPr>
          <a:xfrm>
            <a:off x="289964" y="304800"/>
            <a:ext cx="4905924" cy="1071704"/>
          </a:xfrm>
        </p:spPr>
        <p:txBody>
          <a:bodyPr/>
          <a:lstStyle>
            <a:lvl1pPr>
              <a:defRPr u="sng" baseline="0">
                <a:solidFill>
                  <a:schemeClr val="bg1"/>
                </a:solidFill>
                <a:uFillTx/>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3579806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Slide">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A67F8B-71A3-3049-94F0-7082DC80CCF1}"/>
              </a:ext>
            </a:extLst>
          </p:cNvPr>
          <p:cNvSpPr>
            <a:spLocks noGrp="1"/>
          </p:cNvSpPr>
          <p:nvPr>
            <p:ph type="title" hasCustomPrompt="1"/>
          </p:nvPr>
        </p:nvSpPr>
        <p:spPr>
          <a:xfrm>
            <a:off x="289964" y="304800"/>
            <a:ext cx="11612072" cy="1071704"/>
          </a:xfrm>
        </p:spPr>
        <p:txBody>
          <a:bodyPr/>
          <a:lstStyle>
            <a:lvl1pPr>
              <a:defRPr u="sng" baseline="0">
                <a:uFillTx/>
              </a:defRPr>
            </a:lvl1pPr>
          </a:lstStyle>
          <a:p>
            <a:r>
              <a:rPr lang="en-US" dirty="0"/>
              <a:t>Slide title</a:t>
            </a:r>
            <a:br>
              <a:rPr lang="en-US" dirty="0"/>
            </a:br>
            <a:r>
              <a:rPr lang="en-US" dirty="0"/>
              <a:t>two lines max</a:t>
            </a:r>
          </a:p>
        </p:txBody>
      </p:sp>
      <p:sp>
        <p:nvSpPr>
          <p:cNvPr id="3" name="Table Placeholder 2">
            <a:extLst>
              <a:ext uri="{FF2B5EF4-FFF2-40B4-BE49-F238E27FC236}">
                <a16:creationId xmlns:a16="http://schemas.microsoft.com/office/drawing/2014/main" id="{01F963AD-E241-7940-A7B7-D2EA726F281C}"/>
              </a:ext>
            </a:extLst>
          </p:cNvPr>
          <p:cNvSpPr>
            <a:spLocks noGrp="1"/>
          </p:cNvSpPr>
          <p:nvPr>
            <p:ph type="tbl" sz="quarter" idx="61"/>
          </p:nvPr>
        </p:nvSpPr>
        <p:spPr>
          <a:xfrm>
            <a:off x="288924" y="1779588"/>
            <a:ext cx="11622989" cy="4371975"/>
          </a:xfrm>
          <a:prstGeom prst="rect">
            <a:avLst/>
          </a:prstGeom>
        </p:spPr>
        <p:txBody>
          <a:bodyPr anchor="ctr"/>
          <a:lstStyle>
            <a:lvl1pPr algn="ctr">
              <a:defRPr sz="1800">
                <a:solidFill>
                  <a:schemeClr val="bg1">
                    <a:alpha val="50000"/>
                  </a:schemeClr>
                </a:solidFill>
              </a:defRPr>
            </a:lvl1pPr>
          </a:lstStyle>
          <a:p>
            <a:r>
              <a:rPr lang="en-US"/>
              <a:t>Click icon to add table</a:t>
            </a:r>
            <a:endParaRPr lang="en-US" dirty="0"/>
          </a:p>
        </p:txBody>
      </p:sp>
      <p:sp>
        <p:nvSpPr>
          <p:cNvPr id="6" name="Text Placeholder 2">
            <a:extLst>
              <a:ext uri="{FF2B5EF4-FFF2-40B4-BE49-F238E27FC236}">
                <a16:creationId xmlns:a16="http://schemas.microsoft.com/office/drawing/2014/main" id="{EF304123-66A2-224D-86D8-911DCB9EC007}"/>
              </a:ext>
            </a:extLst>
          </p:cNvPr>
          <p:cNvSpPr>
            <a:spLocks noGrp="1"/>
          </p:cNvSpPr>
          <p:nvPr>
            <p:ph type="body" sz="quarter" idx="35" hasCustomPrompt="1"/>
          </p:nvPr>
        </p:nvSpPr>
        <p:spPr>
          <a:xfrm>
            <a:off x="7680960" y="272724"/>
            <a:ext cx="4230953" cy="842844"/>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To insert table, click the table icon below or under “Insert” choose “Table”. To format second level text, select text and change font size to 12 pt.</a:t>
            </a:r>
            <a:br>
              <a:rPr lang="en-US" dirty="0"/>
            </a:br>
            <a:r>
              <a:rPr lang="en-US" dirty="0"/>
              <a:t>☒ REMOVE THIS BOX.</a:t>
            </a:r>
          </a:p>
        </p:txBody>
      </p:sp>
    </p:spTree>
    <p:extLst>
      <p:ext uri="{BB962C8B-B14F-4D97-AF65-F5344CB8AC3E}">
        <p14:creationId xmlns:p14="http://schemas.microsoft.com/office/powerpoint/2010/main" val="322076410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tx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7007F07-46F7-EA4B-B0BE-C74EF37A8193}"/>
              </a:ext>
            </a:extLst>
          </p:cNvPr>
          <p:cNvSpPr>
            <a:spLocks noGrp="1"/>
          </p:cNvSpPr>
          <p:nvPr>
            <p:ph type="body" sz="quarter" idx="38" hasCustomPrompt="1"/>
          </p:nvPr>
        </p:nvSpPr>
        <p:spPr>
          <a:xfrm>
            <a:off x="193674" y="1663014"/>
            <a:ext cx="11780633" cy="2597274"/>
          </a:xfrm>
          <a:prstGeom prst="rect">
            <a:avLst/>
          </a:prstGeom>
        </p:spPr>
        <p:txBody>
          <a:bodyPr anchor="b">
            <a:noAutofit/>
          </a:bodyPr>
          <a:lstStyle>
            <a:lvl1pPr marL="0" indent="0">
              <a:lnSpc>
                <a:spcPts val="9600"/>
              </a:lnSpc>
              <a:spcBef>
                <a:spcPts val="0"/>
              </a:spcBef>
              <a:spcAft>
                <a:spcPts val="0"/>
              </a:spcAft>
              <a:buFontTx/>
              <a:buNone/>
              <a:defRPr sz="9600" b="1" u="none" cap="all" spc="300" baseline="0">
                <a:solidFill>
                  <a:schemeClr val="tx2"/>
                </a:solidFill>
                <a:uFillTx/>
              </a:defRPr>
            </a:lvl1pPr>
            <a:lvl2pPr marL="457200" indent="0">
              <a:buFontTx/>
              <a:buNone/>
              <a:defRPr/>
            </a:lvl2pPr>
            <a:lvl3pPr marL="914400" indent="0">
              <a:buFontTx/>
              <a:buNone/>
              <a:defRPr/>
            </a:lvl3pPr>
            <a:lvl4pPr marL="690562" indent="0">
              <a:buFontTx/>
              <a:buNone/>
              <a:defRPr/>
            </a:lvl4pPr>
            <a:lvl5pPr marL="868362" indent="0">
              <a:buFontTx/>
              <a:buNone/>
              <a:defRPr/>
            </a:lvl5pPr>
          </a:lstStyle>
          <a:p>
            <a:pPr lvl="0"/>
            <a:r>
              <a:rPr lang="en-US" dirty="0"/>
              <a:t>Insert ending title</a:t>
            </a:r>
          </a:p>
        </p:txBody>
      </p:sp>
    </p:spTree>
    <p:extLst>
      <p:ext uri="{BB962C8B-B14F-4D97-AF65-F5344CB8AC3E}">
        <p14:creationId xmlns:p14="http://schemas.microsoft.com/office/powerpoint/2010/main" val="429263275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33008E-818F-3E4B-B45D-CF131C71A6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pic>
        <p:nvPicPr>
          <p:cNvPr id="10" name="Picture 9">
            <a:extLst>
              <a:ext uri="{FF2B5EF4-FFF2-40B4-BE49-F238E27FC236}">
                <a16:creationId xmlns:a16="http://schemas.microsoft.com/office/drawing/2014/main" id="{6E8F01D9-7AD3-644B-A988-68BDF922A1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sp>
        <p:nvSpPr>
          <p:cNvPr id="9" name="Title Placeholder 1">
            <a:extLst>
              <a:ext uri="{FF2B5EF4-FFF2-40B4-BE49-F238E27FC236}">
                <a16:creationId xmlns:a16="http://schemas.microsoft.com/office/drawing/2014/main" id="{6F307DB9-9B4B-5A43-8F22-DB32B97A2D9E}"/>
              </a:ext>
            </a:extLst>
          </p:cNvPr>
          <p:cNvSpPr>
            <a:spLocks noGrp="1"/>
          </p:cNvSpPr>
          <p:nvPr>
            <p:ph type="title" hasCustomPrompt="1"/>
          </p:nvPr>
        </p:nvSpPr>
        <p:spPr>
          <a:xfrm>
            <a:off x="289072" y="3284738"/>
            <a:ext cx="6766560" cy="1830588"/>
          </a:xfrm>
          <a:prstGeom prst="rect">
            <a:avLst/>
          </a:prstGeom>
        </p:spPr>
        <p:txBody>
          <a:bodyPr vert="horz" lIns="91440" tIns="45720" rIns="91440" bIns="45720" rtlCol="0" anchor="b">
            <a:noAutofit/>
          </a:bodyPr>
          <a:lstStyle>
            <a:lvl1pPr>
              <a:lnSpc>
                <a:spcPts val="5000"/>
              </a:lnSpc>
              <a:defRPr sz="3500" u="sng" spc="300" baseline="0">
                <a:solidFill>
                  <a:schemeClr val="tx2"/>
                </a:solidFill>
                <a:uFill>
                  <a:solidFill>
                    <a:schemeClr val="tx2"/>
                  </a:solidFill>
                </a:uFill>
              </a:defRPr>
            </a:lvl1pPr>
          </a:lstStyle>
          <a:p>
            <a:r>
              <a:rPr lang="en-US" dirty="0"/>
              <a:t>Title of presentation may be no more than three lines</a:t>
            </a:r>
          </a:p>
        </p:txBody>
      </p:sp>
      <p:sp>
        <p:nvSpPr>
          <p:cNvPr id="19" name="Text Placeholder 2">
            <a:extLst>
              <a:ext uri="{FF2B5EF4-FFF2-40B4-BE49-F238E27FC236}">
                <a16:creationId xmlns:a16="http://schemas.microsoft.com/office/drawing/2014/main" id="{6BD62642-88FB-A94E-83E6-66DFB9D92715}"/>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a:solidFill>
                  <a:schemeClr val="tx1"/>
                </a:solidFill>
              </a:defRPr>
            </a:lvl1pPr>
            <a:lvl2pPr marL="12700" indent="0">
              <a:spcBef>
                <a:spcPts val="0"/>
              </a:spcBef>
              <a:spcAft>
                <a:spcPts val="0"/>
              </a:spcAft>
              <a:tabLst/>
              <a:defRPr>
                <a:solidFill>
                  <a:schemeClr val="tx1"/>
                </a:solidFill>
              </a:defRPr>
            </a:lvl2pPr>
          </a:lstStyle>
          <a:p>
            <a:pPr lvl="0"/>
            <a:r>
              <a:rPr lang="en-US" dirty="0"/>
              <a:t>Presenter Name</a:t>
            </a:r>
          </a:p>
          <a:p>
            <a:pPr lvl="1"/>
            <a:r>
              <a:rPr lang="en-US" dirty="0"/>
              <a:t>Presenter Title</a:t>
            </a:r>
          </a:p>
        </p:txBody>
      </p:sp>
      <p:sp>
        <p:nvSpPr>
          <p:cNvPr id="12" name="Rectangle 11">
            <a:extLst>
              <a:ext uri="{FF2B5EF4-FFF2-40B4-BE49-F238E27FC236}">
                <a16:creationId xmlns:a16="http://schemas.microsoft.com/office/drawing/2014/main" id="{72E587F8-8C54-534B-9DDF-98774309A2F9}"/>
              </a:ext>
            </a:extLst>
          </p:cNvPr>
          <p:cNvSpPr/>
          <p:nvPr userDrawn="1"/>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 2019 Plantronics Inc. All rights reserved.</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719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L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0A08107-3DF3-2D43-85BE-DF449B679F24}"/>
              </a:ext>
            </a:extLst>
          </p:cNvPr>
          <p:cNvGrpSpPr/>
          <p:nvPr userDrawn="1"/>
        </p:nvGrpSpPr>
        <p:grpSpPr>
          <a:xfrm>
            <a:off x="0" y="0"/>
            <a:ext cx="12220353" cy="6858000"/>
            <a:chOff x="0" y="0"/>
            <a:chExt cx="12220353" cy="6858000"/>
          </a:xfrm>
        </p:grpSpPr>
        <p:grpSp>
          <p:nvGrpSpPr>
            <p:cNvPr id="2" name="Group 1">
              <a:extLst>
                <a:ext uri="{FF2B5EF4-FFF2-40B4-BE49-F238E27FC236}">
                  <a16:creationId xmlns:a16="http://schemas.microsoft.com/office/drawing/2014/main" id="{59A10893-ADED-A44D-9D84-C28E208967C4}"/>
                </a:ext>
              </a:extLst>
            </p:cNvPr>
            <p:cNvGrpSpPr/>
            <p:nvPr userDrawn="1"/>
          </p:nvGrpSpPr>
          <p:grpSpPr>
            <a:xfrm>
              <a:off x="0" y="0"/>
              <a:ext cx="12220353" cy="6858000"/>
              <a:chOff x="0" y="0"/>
              <a:chExt cx="12220353" cy="6858000"/>
            </a:xfrm>
          </p:grpSpPr>
          <p:pic>
            <p:nvPicPr>
              <p:cNvPr id="3" name="Picture 2">
                <a:extLst>
                  <a:ext uri="{FF2B5EF4-FFF2-40B4-BE49-F238E27FC236}">
                    <a16:creationId xmlns:a16="http://schemas.microsoft.com/office/drawing/2014/main" id="{DB63E47A-6EFF-254F-A896-DA41E186B9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0353" cy="6858000"/>
              </a:xfrm>
              <a:prstGeom prst="rect">
                <a:avLst/>
              </a:prstGeom>
            </p:spPr>
          </p:pic>
          <p:pic>
            <p:nvPicPr>
              <p:cNvPr id="13" name="Picture 12">
                <a:extLst>
                  <a:ext uri="{FF2B5EF4-FFF2-40B4-BE49-F238E27FC236}">
                    <a16:creationId xmlns:a16="http://schemas.microsoft.com/office/drawing/2014/main" id="{4441AB97-635A-E94B-AE82-AC37FED17F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grpSp>
        <p:pic>
          <p:nvPicPr>
            <p:cNvPr id="9" name="Picture 8">
              <a:extLst>
                <a:ext uri="{FF2B5EF4-FFF2-40B4-BE49-F238E27FC236}">
                  <a16:creationId xmlns:a16="http://schemas.microsoft.com/office/drawing/2014/main" id="{5EFF7005-AD48-984C-8BF2-AB5C9731F5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grpSp>
      <p:sp>
        <p:nvSpPr>
          <p:cNvPr id="16" name="Title Placeholder 1">
            <a:extLst>
              <a:ext uri="{FF2B5EF4-FFF2-40B4-BE49-F238E27FC236}">
                <a16:creationId xmlns:a16="http://schemas.microsoft.com/office/drawing/2014/main" id="{A03E1A60-96BB-7B4E-BC40-4D6573F9327D}"/>
              </a:ext>
            </a:extLst>
          </p:cNvPr>
          <p:cNvSpPr>
            <a:spLocks noGrp="1"/>
          </p:cNvSpPr>
          <p:nvPr>
            <p:ph type="title" hasCustomPrompt="1"/>
          </p:nvPr>
        </p:nvSpPr>
        <p:spPr>
          <a:xfrm>
            <a:off x="289072" y="3284738"/>
            <a:ext cx="6766560" cy="1830588"/>
          </a:xfrm>
          <a:prstGeom prst="rect">
            <a:avLst/>
          </a:prstGeom>
        </p:spPr>
        <p:txBody>
          <a:bodyPr vert="horz" lIns="91440" tIns="45720" rIns="91440" bIns="45720" rtlCol="0" anchor="b">
            <a:noAutofit/>
          </a:bodyPr>
          <a:lstStyle>
            <a:lvl1pPr algn="l" defTabSz="914400" rtl="0" eaLnBrk="1" latinLnBrk="0" hangingPunct="1">
              <a:lnSpc>
                <a:spcPts val="5000"/>
              </a:lnSpc>
              <a:spcBef>
                <a:spcPct val="0"/>
              </a:spcBef>
              <a:buNone/>
              <a:defRPr lang="en-US" sz="3500" b="1" i="0" u="sng" kern="1200" cap="all" spc="300" baseline="0" dirty="0">
                <a:solidFill>
                  <a:schemeClr val="tx2"/>
                </a:solidFill>
                <a:effectLst/>
                <a:uFill>
                  <a:solidFill>
                    <a:schemeClr val="tx2"/>
                  </a:solidFill>
                </a:uFill>
                <a:latin typeface="+mj-lt"/>
                <a:ea typeface="+mj-ea"/>
                <a:cs typeface="+mj-cs"/>
              </a:defRPr>
            </a:lvl1pPr>
          </a:lstStyle>
          <a:p>
            <a:r>
              <a:rPr lang="en-US" dirty="0"/>
              <a:t>Title of presentation may be no more than three lines</a:t>
            </a:r>
          </a:p>
        </p:txBody>
      </p:sp>
      <p:sp>
        <p:nvSpPr>
          <p:cNvPr id="25" name="Text Placeholder 2">
            <a:extLst>
              <a:ext uri="{FF2B5EF4-FFF2-40B4-BE49-F238E27FC236}">
                <a16:creationId xmlns:a16="http://schemas.microsoft.com/office/drawing/2014/main" id="{B694680B-FF7F-A040-AFA6-FCD3C3F8F47A}"/>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a:solidFill>
                  <a:schemeClr val="tx1"/>
                </a:solidFill>
              </a:defRPr>
            </a:lvl1pPr>
            <a:lvl2pPr marL="12700" indent="0">
              <a:spcBef>
                <a:spcPts val="0"/>
              </a:spcBef>
              <a:spcAft>
                <a:spcPts val="0"/>
              </a:spcAft>
              <a:tabLst/>
              <a:defRPr>
                <a:solidFill>
                  <a:schemeClr val="tx1"/>
                </a:solidFill>
              </a:defRPr>
            </a:lvl2pPr>
          </a:lstStyle>
          <a:p>
            <a:pPr lvl="0"/>
            <a:r>
              <a:rPr lang="en-US" dirty="0"/>
              <a:t>Presenter Name</a:t>
            </a:r>
          </a:p>
          <a:p>
            <a:pPr lvl="1"/>
            <a:r>
              <a:rPr lang="en-US" dirty="0"/>
              <a:t>Presenter Title</a:t>
            </a:r>
          </a:p>
        </p:txBody>
      </p:sp>
      <p:sp>
        <p:nvSpPr>
          <p:cNvPr id="11" name="Text Placeholder 2">
            <a:extLst>
              <a:ext uri="{FF2B5EF4-FFF2-40B4-BE49-F238E27FC236}">
                <a16:creationId xmlns:a16="http://schemas.microsoft.com/office/drawing/2014/main" id="{DBDB7556-4F35-DA4F-BCF3-27FCDBC3B281}"/>
              </a:ext>
            </a:extLst>
          </p:cNvPr>
          <p:cNvSpPr>
            <a:spLocks noGrp="1"/>
          </p:cNvSpPr>
          <p:nvPr>
            <p:ph type="body" sz="quarter" idx="35" hasCustomPrompt="1"/>
          </p:nvPr>
        </p:nvSpPr>
        <p:spPr>
          <a:xfrm>
            <a:off x="289073" y="6099569"/>
            <a:ext cx="6766560" cy="633004"/>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and under “Home” tab, click “Indent More”. </a:t>
            </a:r>
            <a:br>
              <a:rPr lang="en-US" dirty="0"/>
            </a:br>
            <a:r>
              <a:rPr lang="en-US" dirty="0"/>
              <a:t>☒ REMOVE THIS BOX.</a:t>
            </a:r>
          </a:p>
        </p:txBody>
      </p:sp>
      <p:sp>
        <p:nvSpPr>
          <p:cNvPr id="12" name="Rectangle 11">
            <a:extLst>
              <a:ext uri="{FF2B5EF4-FFF2-40B4-BE49-F238E27FC236}">
                <a16:creationId xmlns:a16="http://schemas.microsoft.com/office/drawing/2014/main" id="{8CD23363-A1AE-5447-A1B6-F0120285AB5B}"/>
              </a:ext>
            </a:extLst>
          </p:cNvPr>
          <p:cNvSpPr/>
          <p:nvPr userDrawn="1"/>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 2019 Plantronics Inc. All rights reserved.</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758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Image Linne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DF42B5-A31F-2A4D-A348-02E652D902D6}"/>
              </a:ext>
            </a:extLst>
          </p:cNvPr>
          <p:cNvGrpSpPr/>
          <p:nvPr userDrawn="1"/>
        </p:nvGrpSpPr>
        <p:grpSpPr>
          <a:xfrm>
            <a:off x="0" y="0"/>
            <a:ext cx="12192000" cy="6858000"/>
            <a:chOff x="0" y="0"/>
            <a:chExt cx="12192000" cy="6858000"/>
          </a:xfrm>
        </p:grpSpPr>
        <p:grpSp>
          <p:nvGrpSpPr>
            <p:cNvPr id="2" name="Group 1">
              <a:extLst>
                <a:ext uri="{FF2B5EF4-FFF2-40B4-BE49-F238E27FC236}">
                  <a16:creationId xmlns:a16="http://schemas.microsoft.com/office/drawing/2014/main" id="{035DB2A7-270F-AD46-99F9-F57BF696E54E}"/>
                </a:ext>
              </a:extLst>
            </p:cNvPr>
            <p:cNvGrpSpPr/>
            <p:nvPr userDrawn="1"/>
          </p:nvGrpSpPr>
          <p:grpSpPr>
            <a:xfrm>
              <a:off x="0" y="0"/>
              <a:ext cx="12192000" cy="6858000"/>
              <a:chOff x="0" y="0"/>
              <a:chExt cx="12192000" cy="6858000"/>
            </a:xfrm>
          </p:grpSpPr>
          <p:pic>
            <p:nvPicPr>
              <p:cNvPr id="13" name="Picture 12">
                <a:extLst>
                  <a:ext uri="{FF2B5EF4-FFF2-40B4-BE49-F238E27FC236}">
                    <a16:creationId xmlns:a16="http://schemas.microsoft.com/office/drawing/2014/main" id="{E2BC216A-8B27-4D40-B604-124329AF9B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6C0B3B2-3B4A-7843-9C6C-2DC3E72654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grpSp>
        <p:pic>
          <p:nvPicPr>
            <p:cNvPr id="11" name="Picture 10">
              <a:extLst>
                <a:ext uri="{FF2B5EF4-FFF2-40B4-BE49-F238E27FC236}">
                  <a16:creationId xmlns:a16="http://schemas.microsoft.com/office/drawing/2014/main" id="{C8650DDD-42E8-5C48-8647-67DE3B08D4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grpSp>
      <p:sp>
        <p:nvSpPr>
          <p:cNvPr id="14" name="Title Placeholder 1">
            <a:extLst>
              <a:ext uri="{FF2B5EF4-FFF2-40B4-BE49-F238E27FC236}">
                <a16:creationId xmlns:a16="http://schemas.microsoft.com/office/drawing/2014/main" id="{2DBB1C3E-3766-E042-812C-AFF0A9A197E1}"/>
              </a:ext>
            </a:extLst>
          </p:cNvPr>
          <p:cNvSpPr>
            <a:spLocks noGrp="1"/>
          </p:cNvSpPr>
          <p:nvPr>
            <p:ph type="title" hasCustomPrompt="1"/>
          </p:nvPr>
        </p:nvSpPr>
        <p:spPr>
          <a:xfrm>
            <a:off x="289072" y="3284738"/>
            <a:ext cx="6766560" cy="1830588"/>
          </a:xfrm>
          <a:prstGeom prst="rect">
            <a:avLst/>
          </a:prstGeom>
        </p:spPr>
        <p:txBody>
          <a:bodyPr vert="horz" lIns="91440" tIns="45720" rIns="91440" bIns="45720" rtlCol="0" anchor="b">
            <a:noAutofit/>
          </a:bodyPr>
          <a:lstStyle>
            <a:lvl1pPr algn="l" defTabSz="914400" rtl="0" eaLnBrk="1" latinLnBrk="0" hangingPunct="1">
              <a:lnSpc>
                <a:spcPts val="5000"/>
              </a:lnSpc>
              <a:spcBef>
                <a:spcPct val="0"/>
              </a:spcBef>
              <a:buNone/>
              <a:defRPr lang="en-US" sz="3500" b="1" i="0" u="sng" kern="1200" cap="all" spc="300" baseline="0" dirty="0">
                <a:solidFill>
                  <a:schemeClr val="tx2"/>
                </a:solidFill>
                <a:effectLst/>
                <a:uFill>
                  <a:solidFill>
                    <a:schemeClr val="tx2"/>
                  </a:solidFill>
                </a:uFill>
                <a:latin typeface="+mj-lt"/>
                <a:ea typeface="+mj-ea"/>
                <a:cs typeface="+mj-cs"/>
              </a:defRPr>
            </a:lvl1pPr>
          </a:lstStyle>
          <a:p>
            <a:r>
              <a:rPr lang="en-US" dirty="0"/>
              <a:t>Title of presentation may be no more than three lines</a:t>
            </a:r>
          </a:p>
        </p:txBody>
      </p:sp>
      <p:sp>
        <p:nvSpPr>
          <p:cNvPr id="12" name="Text Placeholder 2">
            <a:extLst>
              <a:ext uri="{FF2B5EF4-FFF2-40B4-BE49-F238E27FC236}">
                <a16:creationId xmlns:a16="http://schemas.microsoft.com/office/drawing/2014/main" id="{6F453893-BBBA-3D41-A2FE-1D75D9582561}"/>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a:solidFill>
                  <a:schemeClr val="tx1"/>
                </a:solidFill>
              </a:defRPr>
            </a:lvl1pPr>
            <a:lvl2pPr marL="12700" indent="0">
              <a:spcBef>
                <a:spcPts val="0"/>
              </a:spcBef>
              <a:spcAft>
                <a:spcPts val="0"/>
              </a:spcAft>
              <a:tabLst/>
              <a:defRPr>
                <a:solidFill>
                  <a:schemeClr val="tx1"/>
                </a:solidFill>
              </a:defRPr>
            </a:lvl2pPr>
          </a:lstStyle>
          <a:p>
            <a:pPr lvl="0"/>
            <a:r>
              <a:rPr lang="en-US" dirty="0"/>
              <a:t>Presenter Name</a:t>
            </a:r>
          </a:p>
          <a:p>
            <a:pPr lvl="1"/>
            <a:r>
              <a:rPr lang="en-US" dirty="0"/>
              <a:t>Presenter Title</a:t>
            </a:r>
          </a:p>
        </p:txBody>
      </p:sp>
      <p:sp>
        <p:nvSpPr>
          <p:cNvPr id="15" name="Text Placeholder 2">
            <a:extLst>
              <a:ext uri="{FF2B5EF4-FFF2-40B4-BE49-F238E27FC236}">
                <a16:creationId xmlns:a16="http://schemas.microsoft.com/office/drawing/2014/main" id="{2BD7E3D6-9C03-0542-817E-749D310F46D7}"/>
              </a:ext>
            </a:extLst>
          </p:cNvPr>
          <p:cNvSpPr>
            <a:spLocks noGrp="1"/>
          </p:cNvSpPr>
          <p:nvPr>
            <p:ph type="body" sz="quarter" idx="35" hasCustomPrompt="1"/>
          </p:nvPr>
        </p:nvSpPr>
        <p:spPr>
          <a:xfrm>
            <a:off x="289073" y="6099569"/>
            <a:ext cx="6766560" cy="633004"/>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and under “Home” tab, click “Indent More”. </a:t>
            </a:r>
            <a:br>
              <a:rPr lang="en-US" dirty="0"/>
            </a:br>
            <a:r>
              <a:rPr lang="en-US" dirty="0"/>
              <a:t>☒ REMOVE THIS BOX.</a:t>
            </a:r>
          </a:p>
        </p:txBody>
      </p:sp>
      <p:sp>
        <p:nvSpPr>
          <p:cNvPr id="16" name="Rectangle 15">
            <a:extLst>
              <a:ext uri="{FF2B5EF4-FFF2-40B4-BE49-F238E27FC236}">
                <a16:creationId xmlns:a16="http://schemas.microsoft.com/office/drawing/2014/main" id="{9A4D1FC6-9384-0E43-9F01-A08815678188}"/>
              </a:ext>
            </a:extLst>
          </p:cNvPr>
          <p:cNvSpPr/>
          <p:nvPr userDrawn="1"/>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 2019 Plantronics Inc. All rights reserved.</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860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Image Pear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971CAC-D5CC-6E4C-893E-E5C2F0E0CF73}"/>
              </a:ext>
            </a:extLst>
          </p:cNvPr>
          <p:cNvGrpSpPr/>
          <p:nvPr userDrawn="1"/>
        </p:nvGrpSpPr>
        <p:grpSpPr>
          <a:xfrm>
            <a:off x="0" y="0"/>
            <a:ext cx="12192000" cy="6858000"/>
            <a:chOff x="0" y="0"/>
            <a:chExt cx="12192000" cy="6858000"/>
          </a:xfrm>
        </p:grpSpPr>
        <p:grpSp>
          <p:nvGrpSpPr>
            <p:cNvPr id="2" name="Group 1">
              <a:extLst>
                <a:ext uri="{FF2B5EF4-FFF2-40B4-BE49-F238E27FC236}">
                  <a16:creationId xmlns:a16="http://schemas.microsoft.com/office/drawing/2014/main" id="{BA37CD25-54A2-C04B-B6D2-B899E6D45537}"/>
                </a:ext>
              </a:extLst>
            </p:cNvPr>
            <p:cNvGrpSpPr/>
            <p:nvPr userDrawn="1"/>
          </p:nvGrpSpPr>
          <p:grpSpPr>
            <a:xfrm>
              <a:off x="0" y="0"/>
              <a:ext cx="12192000" cy="6858000"/>
              <a:chOff x="0" y="0"/>
              <a:chExt cx="12192000" cy="6858000"/>
            </a:xfrm>
          </p:grpSpPr>
          <p:pic>
            <p:nvPicPr>
              <p:cNvPr id="3" name="Picture 2">
                <a:extLst>
                  <a:ext uri="{FF2B5EF4-FFF2-40B4-BE49-F238E27FC236}">
                    <a16:creationId xmlns:a16="http://schemas.microsoft.com/office/drawing/2014/main" id="{8B5C61B6-AF4A-9A48-8824-95AE27E08A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D758BEBD-ACC3-124F-A5BE-3EC381E006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grpSp>
        <p:pic>
          <p:nvPicPr>
            <p:cNvPr id="11" name="Picture 10">
              <a:extLst>
                <a:ext uri="{FF2B5EF4-FFF2-40B4-BE49-F238E27FC236}">
                  <a16:creationId xmlns:a16="http://schemas.microsoft.com/office/drawing/2014/main" id="{218F48F1-0C96-7844-ABD6-80C5DE38FA1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grpSp>
      <p:sp>
        <p:nvSpPr>
          <p:cNvPr id="16" name="Title Placeholder 1">
            <a:extLst>
              <a:ext uri="{FF2B5EF4-FFF2-40B4-BE49-F238E27FC236}">
                <a16:creationId xmlns:a16="http://schemas.microsoft.com/office/drawing/2014/main" id="{A03E1A60-96BB-7B4E-BC40-4D6573F9327D}"/>
              </a:ext>
            </a:extLst>
          </p:cNvPr>
          <p:cNvSpPr>
            <a:spLocks noGrp="1"/>
          </p:cNvSpPr>
          <p:nvPr>
            <p:ph type="title" hasCustomPrompt="1"/>
          </p:nvPr>
        </p:nvSpPr>
        <p:spPr>
          <a:xfrm>
            <a:off x="289073" y="3287148"/>
            <a:ext cx="6766560" cy="1826679"/>
          </a:xfrm>
          <a:prstGeom prst="rect">
            <a:avLst/>
          </a:prstGeom>
        </p:spPr>
        <p:txBody>
          <a:bodyPr vert="horz" lIns="91440" tIns="45720" rIns="91440" bIns="45720" rtlCol="0" anchor="b">
            <a:noAutofit/>
          </a:bodyPr>
          <a:lstStyle>
            <a:lvl1pPr>
              <a:lnSpc>
                <a:spcPts val="5000"/>
              </a:lnSpc>
              <a:defRPr sz="3500" u="sng" spc="300" baseline="0">
                <a:solidFill>
                  <a:schemeClr val="tx1"/>
                </a:solidFill>
                <a:uFill>
                  <a:solidFill>
                    <a:schemeClr val="tx1"/>
                  </a:solidFill>
                </a:uFill>
              </a:defRPr>
            </a:lvl1pPr>
          </a:lstStyle>
          <a:p>
            <a:r>
              <a:rPr lang="en-US" dirty="0"/>
              <a:t>Title of presentation may be no more than three lines</a:t>
            </a:r>
          </a:p>
        </p:txBody>
      </p:sp>
      <p:sp>
        <p:nvSpPr>
          <p:cNvPr id="26" name="Text Placeholder 2">
            <a:extLst>
              <a:ext uri="{FF2B5EF4-FFF2-40B4-BE49-F238E27FC236}">
                <a16:creationId xmlns:a16="http://schemas.microsoft.com/office/drawing/2014/main" id="{C089F7AB-4C35-5643-830F-3CE7D5B64E4C}"/>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a:solidFill>
                  <a:schemeClr val="tx1"/>
                </a:solidFill>
              </a:defRPr>
            </a:lvl1pPr>
            <a:lvl2pPr marL="12700" indent="0">
              <a:spcBef>
                <a:spcPts val="0"/>
              </a:spcBef>
              <a:spcAft>
                <a:spcPts val="0"/>
              </a:spcAft>
              <a:tabLst/>
              <a:defRPr>
                <a:solidFill>
                  <a:schemeClr val="tx1"/>
                </a:solidFill>
              </a:defRPr>
            </a:lvl2pPr>
          </a:lstStyle>
          <a:p>
            <a:pPr lvl="0"/>
            <a:r>
              <a:rPr lang="en-US" dirty="0"/>
              <a:t>Presenter Name</a:t>
            </a:r>
          </a:p>
          <a:p>
            <a:pPr lvl="1"/>
            <a:r>
              <a:rPr lang="en-US" dirty="0"/>
              <a:t>Presenter Title</a:t>
            </a:r>
          </a:p>
        </p:txBody>
      </p:sp>
      <p:sp>
        <p:nvSpPr>
          <p:cNvPr id="12" name="Text Placeholder 2">
            <a:extLst>
              <a:ext uri="{FF2B5EF4-FFF2-40B4-BE49-F238E27FC236}">
                <a16:creationId xmlns:a16="http://schemas.microsoft.com/office/drawing/2014/main" id="{734719DE-D77B-C442-98F2-6A8991DCE412}"/>
              </a:ext>
            </a:extLst>
          </p:cNvPr>
          <p:cNvSpPr>
            <a:spLocks noGrp="1"/>
          </p:cNvSpPr>
          <p:nvPr>
            <p:ph type="body" sz="quarter" idx="35" hasCustomPrompt="1"/>
          </p:nvPr>
        </p:nvSpPr>
        <p:spPr>
          <a:xfrm>
            <a:off x="289073" y="6099569"/>
            <a:ext cx="6766560" cy="633004"/>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and under “Home” tab, click “Indent More”. </a:t>
            </a:r>
            <a:br>
              <a:rPr lang="en-US" dirty="0"/>
            </a:br>
            <a:r>
              <a:rPr lang="en-US" dirty="0"/>
              <a:t>☒ REMOVE THIS BOX.</a:t>
            </a:r>
          </a:p>
        </p:txBody>
      </p:sp>
      <p:sp>
        <p:nvSpPr>
          <p:cNvPr id="14" name="Rectangle 13">
            <a:extLst>
              <a:ext uri="{FF2B5EF4-FFF2-40B4-BE49-F238E27FC236}">
                <a16:creationId xmlns:a16="http://schemas.microsoft.com/office/drawing/2014/main" id="{664E4059-423C-E447-8C74-6BF24CCCBF0F}"/>
              </a:ext>
            </a:extLst>
          </p:cNvPr>
          <p:cNvSpPr/>
          <p:nvPr userDrawn="1"/>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 2019 Plantronics Inc. All rights reserved.</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97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Horizontal White">
    <p:spTree>
      <p:nvGrpSpPr>
        <p:cNvPr id="1" name=""/>
        <p:cNvGrpSpPr/>
        <p:nvPr/>
      </p:nvGrpSpPr>
      <p:grpSpPr>
        <a:xfrm>
          <a:off x="0" y="0"/>
          <a:ext cx="0" cy="0"/>
          <a:chOff x="0" y="0"/>
          <a:chExt cx="0" cy="0"/>
        </a:xfrm>
      </p:grpSpPr>
      <p:sp>
        <p:nvSpPr>
          <p:cNvPr id="35" name="Text Placeholder 2">
            <a:extLst>
              <a:ext uri="{FF2B5EF4-FFF2-40B4-BE49-F238E27FC236}">
                <a16:creationId xmlns:a16="http://schemas.microsoft.com/office/drawing/2014/main" id="{E512F32F-E7A2-784D-925C-62E4E1CE03A3}"/>
              </a:ext>
            </a:extLst>
          </p:cNvPr>
          <p:cNvSpPr>
            <a:spLocks noGrp="1"/>
          </p:cNvSpPr>
          <p:nvPr>
            <p:ph type="body" sz="quarter" idx="36" hasCustomPrompt="1"/>
          </p:nvPr>
        </p:nvSpPr>
        <p:spPr>
          <a:xfrm>
            <a:off x="282404"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46" name="Text Placeholder 2">
            <a:extLst>
              <a:ext uri="{FF2B5EF4-FFF2-40B4-BE49-F238E27FC236}">
                <a16:creationId xmlns:a16="http://schemas.microsoft.com/office/drawing/2014/main" id="{9A47C388-0632-C34C-91C5-FE1633E2CE74}"/>
              </a:ext>
            </a:extLst>
          </p:cNvPr>
          <p:cNvSpPr>
            <a:spLocks noGrp="1"/>
          </p:cNvSpPr>
          <p:nvPr>
            <p:ph type="body" sz="quarter" idx="75" hasCustomPrompt="1"/>
          </p:nvPr>
        </p:nvSpPr>
        <p:spPr>
          <a:xfrm>
            <a:off x="2223665"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49" name="Text Placeholder 2">
            <a:extLst>
              <a:ext uri="{FF2B5EF4-FFF2-40B4-BE49-F238E27FC236}">
                <a16:creationId xmlns:a16="http://schemas.microsoft.com/office/drawing/2014/main" id="{0605C060-B73E-7B49-932C-08C921E54DD1}"/>
              </a:ext>
            </a:extLst>
          </p:cNvPr>
          <p:cNvSpPr>
            <a:spLocks noGrp="1"/>
          </p:cNvSpPr>
          <p:nvPr>
            <p:ph type="body" sz="quarter" idx="76" hasCustomPrompt="1"/>
          </p:nvPr>
        </p:nvSpPr>
        <p:spPr>
          <a:xfrm>
            <a:off x="4164926"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51" name="Text Placeholder 2">
            <a:extLst>
              <a:ext uri="{FF2B5EF4-FFF2-40B4-BE49-F238E27FC236}">
                <a16:creationId xmlns:a16="http://schemas.microsoft.com/office/drawing/2014/main" id="{3FA8E9B6-1B1C-8149-BB0E-C06AAE177E0C}"/>
              </a:ext>
            </a:extLst>
          </p:cNvPr>
          <p:cNvSpPr>
            <a:spLocks noGrp="1"/>
          </p:cNvSpPr>
          <p:nvPr>
            <p:ph type="body" sz="quarter" idx="77" hasCustomPrompt="1"/>
          </p:nvPr>
        </p:nvSpPr>
        <p:spPr>
          <a:xfrm>
            <a:off x="6106187"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53" name="Text Placeholder 2">
            <a:extLst>
              <a:ext uri="{FF2B5EF4-FFF2-40B4-BE49-F238E27FC236}">
                <a16:creationId xmlns:a16="http://schemas.microsoft.com/office/drawing/2014/main" id="{ACF16667-55E6-5740-905C-87238BDA1C53}"/>
              </a:ext>
            </a:extLst>
          </p:cNvPr>
          <p:cNvSpPr>
            <a:spLocks noGrp="1"/>
          </p:cNvSpPr>
          <p:nvPr>
            <p:ph type="body" sz="quarter" idx="78" hasCustomPrompt="1"/>
          </p:nvPr>
        </p:nvSpPr>
        <p:spPr>
          <a:xfrm>
            <a:off x="8047448"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54" name="Text Placeholder 2">
            <a:extLst>
              <a:ext uri="{FF2B5EF4-FFF2-40B4-BE49-F238E27FC236}">
                <a16:creationId xmlns:a16="http://schemas.microsoft.com/office/drawing/2014/main" id="{0A8880F3-FF9A-854C-95B6-123FEF433301}"/>
              </a:ext>
            </a:extLst>
          </p:cNvPr>
          <p:cNvSpPr>
            <a:spLocks noGrp="1"/>
          </p:cNvSpPr>
          <p:nvPr>
            <p:ph type="body" sz="quarter" idx="79" hasCustomPrompt="1"/>
          </p:nvPr>
        </p:nvSpPr>
        <p:spPr>
          <a:xfrm>
            <a:off x="9988710"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24" name="Text Placeholder 3">
            <a:extLst>
              <a:ext uri="{FF2B5EF4-FFF2-40B4-BE49-F238E27FC236}">
                <a16:creationId xmlns:a16="http://schemas.microsoft.com/office/drawing/2014/main" id="{C0566687-0707-A245-8504-08426D60B1D3}"/>
              </a:ext>
            </a:extLst>
          </p:cNvPr>
          <p:cNvSpPr>
            <a:spLocks noGrp="1"/>
          </p:cNvSpPr>
          <p:nvPr>
            <p:ph type="body" sz="quarter" idx="83" hasCustomPrompt="1"/>
          </p:nvPr>
        </p:nvSpPr>
        <p:spPr>
          <a:xfrm>
            <a:off x="2223665"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5" name="Text Placeholder 3">
            <a:extLst>
              <a:ext uri="{FF2B5EF4-FFF2-40B4-BE49-F238E27FC236}">
                <a16:creationId xmlns:a16="http://schemas.microsoft.com/office/drawing/2014/main" id="{5230E2D4-4F93-6241-B264-978CC9BAD3F1}"/>
              </a:ext>
            </a:extLst>
          </p:cNvPr>
          <p:cNvSpPr>
            <a:spLocks noGrp="1"/>
          </p:cNvSpPr>
          <p:nvPr>
            <p:ph type="body" sz="quarter" idx="84" hasCustomPrompt="1"/>
          </p:nvPr>
        </p:nvSpPr>
        <p:spPr>
          <a:xfrm>
            <a:off x="4164926"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8" name="Text Placeholder 3">
            <a:extLst>
              <a:ext uri="{FF2B5EF4-FFF2-40B4-BE49-F238E27FC236}">
                <a16:creationId xmlns:a16="http://schemas.microsoft.com/office/drawing/2014/main" id="{192F2539-816E-1748-AA2D-33A0F186C425}"/>
              </a:ext>
            </a:extLst>
          </p:cNvPr>
          <p:cNvSpPr>
            <a:spLocks noGrp="1"/>
          </p:cNvSpPr>
          <p:nvPr>
            <p:ph type="body" sz="quarter" idx="85" hasCustomPrompt="1"/>
          </p:nvPr>
        </p:nvSpPr>
        <p:spPr>
          <a:xfrm>
            <a:off x="6106187"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9" name="Text Placeholder 3">
            <a:extLst>
              <a:ext uri="{FF2B5EF4-FFF2-40B4-BE49-F238E27FC236}">
                <a16:creationId xmlns:a16="http://schemas.microsoft.com/office/drawing/2014/main" id="{8B4E8E76-20F5-2343-AD48-571826BD6E74}"/>
              </a:ext>
            </a:extLst>
          </p:cNvPr>
          <p:cNvSpPr>
            <a:spLocks noGrp="1"/>
          </p:cNvSpPr>
          <p:nvPr>
            <p:ph type="body" sz="quarter" idx="86" hasCustomPrompt="1"/>
          </p:nvPr>
        </p:nvSpPr>
        <p:spPr>
          <a:xfrm>
            <a:off x="8047448"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31" name="Text Placeholder 3">
            <a:extLst>
              <a:ext uri="{FF2B5EF4-FFF2-40B4-BE49-F238E27FC236}">
                <a16:creationId xmlns:a16="http://schemas.microsoft.com/office/drawing/2014/main" id="{0E2CAFEF-2942-A44C-9E7A-3950553D1CE9}"/>
              </a:ext>
            </a:extLst>
          </p:cNvPr>
          <p:cNvSpPr>
            <a:spLocks noGrp="1"/>
          </p:cNvSpPr>
          <p:nvPr>
            <p:ph type="body" sz="quarter" idx="87" hasCustomPrompt="1"/>
          </p:nvPr>
        </p:nvSpPr>
        <p:spPr>
          <a:xfrm>
            <a:off x="9988710"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34" name="Text Placeholder 3">
            <a:extLst>
              <a:ext uri="{FF2B5EF4-FFF2-40B4-BE49-F238E27FC236}">
                <a16:creationId xmlns:a16="http://schemas.microsoft.com/office/drawing/2014/main" id="{EE863A9A-554E-DF41-8481-A3F94A27C024}"/>
              </a:ext>
            </a:extLst>
          </p:cNvPr>
          <p:cNvSpPr>
            <a:spLocks noGrp="1"/>
          </p:cNvSpPr>
          <p:nvPr>
            <p:ph type="body" sz="quarter" idx="88" hasCustomPrompt="1"/>
          </p:nvPr>
        </p:nvSpPr>
        <p:spPr>
          <a:xfrm>
            <a:off x="282404"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 name="Title 1">
            <a:extLst>
              <a:ext uri="{FF2B5EF4-FFF2-40B4-BE49-F238E27FC236}">
                <a16:creationId xmlns:a16="http://schemas.microsoft.com/office/drawing/2014/main" id="{6552C3E2-AAE8-3B4E-A0BC-45D616BF6A27}"/>
              </a:ext>
            </a:extLst>
          </p:cNvPr>
          <p:cNvSpPr>
            <a:spLocks noGrp="1"/>
          </p:cNvSpPr>
          <p:nvPr>
            <p:ph type="title" hasCustomPrompt="1"/>
          </p:nvPr>
        </p:nvSpPr>
        <p:spPr>
          <a:xfrm>
            <a:off x="289964" y="304800"/>
            <a:ext cx="11612072" cy="558743"/>
          </a:xfrm>
        </p:spPr>
        <p:txBody>
          <a:bodyPr/>
          <a:lstStyle/>
          <a:p>
            <a:r>
              <a:rPr lang="en-US" dirty="0"/>
              <a:t>agenda</a:t>
            </a:r>
          </a:p>
        </p:txBody>
      </p:sp>
      <p:sp>
        <p:nvSpPr>
          <p:cNvPr id="17" name="Text Placeholder 2">
            <a:extLst>
              <a:ext uri="{FF2B5EF4-FFF2-40B4-BE49-F238E27FC236}">
                <a16:creationId xmlns:a16="http://schemas.microsoft.com/office/drawing/2014/main" id="{B83D852D-6490-944A-9B2E-A2D9C729874D}"/>
              </a:ext>
            </a:extLst>
          </p:cNvPr>
          <p:cNvSpPr>
            <a:spLocks noGrp="1"/>
          </p:cNvSpPr>
          <p:nvPr>
            <p:ph type="body" sz="quarter" idx="81" hasCustomPrompt="1"/>
          </p:nvPr>
        </p:nvSpPr>
        <p:spPr>
          <a:xfrm>
            <a:off x="281579" y="4666269"/>
            <a:ext cx="2790234" cy="1517716"/>
          </a:xfrm>
          <a:prstGeom prst="rect">
            <a:avLst/>
          </a:prstGeom>
        </p:spPr>
        <p:txBody>
          <a:bodyPr/>
          <a:lstStyle>
            <a:lvl1pPr marL="0" indent="0">
              <a:buFontTx/>
              <a:buNone/>
              <a:defRPr sz="1100" i="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lvl="0"/>
            <a:r>
              <a:rPr lang="en-US" dirty="0"/>
              <a:t>Note to User: Replace #s with number as appropriate. Delete any unused numbers and text boxes.</a:t>
            </a:r>
            <a:br>
              <a:rPr lang="en-US" dirty="0"/>
            </a:br>
            <a:r>
              <a:rPr lang="en-US" dirty="0"/>
              <a:t>Note to User: To format second level text, under “Home” tab, click “Indent More”.</a:t>
            </a:r>
            <a:br>
              <a:rPr lang="en-US" dirty="0"/>
            </a:br>
            <a:r>
              <a:rPr lang="en-US" dirty="0"/>
              <a:t>☒ REMOVE THIS BOX.</a:t>
            </a:r>
          </a:p>
        </p:txBody>
      </p:sp>
    </p:spTree>
    <p:extLst>
      <p:ext uri="{BB962C8B-B14F-4D97-AF65-F5344CB8AC3E}">
        <p14:creationId xmlns:p14="http://schemas.microsoft.com/office/powerpoint/2010/main" val="2715722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Horizontal Pearl">
    <p:bg>
      <p:bgPr>
        <a:solidFill>
          <a:srgbClr val="D7D2CB"/>
        </a:solidFill>
        <a:effectLst/>
      </p:bgPr>
    </p:bg>
    <p:spTree>
      <p:nvGrpSpPr>
        <p:cNvPr id="1" name=""/>
        <p:cNvGrpSpPr/>
        <p:nvPr/>
      </p:nvGrpSpPr>
      <p:grpSpPr>
        <a:xfrm>
          <a:off x="0" y="0"/>
          <a:ext cx="0" cy="0"/>
          <a:chOff x="0" y="0"/>
          <a:chExt cx="0" cy="0"/>
        </a:xfrm>
      </p:grpSpPr>
      <p:sp>
        <p:nvSpPr>
          <p:cNvPr id="72" name="Text Placeholder 2">
            <a:extLst>
              <a:ext uri="{FF2B5EF4-FFF2-40B4-BE49-F238E27FC236}">
                <a16:creationId xmlns:a16="http://schemas.microsoft.com/office/drawing/2014/main" id="{947B1656-1499-5E4D-B711-B1C994DCB91F}"/>
              </a:ext>
            </a:extLst>
          </p:cNvPr>
          <p:cNvSpPr>
            <a:spLocks noGrp="1"/>
          </p:cNvSpPr>
          <p:nvPr>
            <p:ph type="body" sz="quarter" idx="36" hasCustomPrompt="1"/>
          </p:nvPr>
        </p:nvSpPr>
        <p:spPr>
          <a:xfrm>
            <a:off x="282404"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3" name="Text Placeholder 2">
            <a:extLst>
              <a:ext uri="{FF2B5EF4-FFF2-40B4-BE49-F238E27FC236}">
                <a16:creationId xmlns:a16="http://schemas.microsoft.com/office/drawing/2014/main" id="{89D434F7-7EAD-DD41-8E65-EC4EB4B864CC}"/>
              </a:ext>
            </a:extLst>
          </p:cNvPr>
          <p:cNvSpPr>
            <a:spLocks noGrp="1"/>
          </p:cNvSpPr>
          <p:nvPr>
            <p:ph type="body" sz="quarter" idx="75" hasCustomPrompt="1"/>
          </p:nvPr>
        </p:nvSpPr>
        <p:spPr>
          <a:xfrm>
            <a:off x="2223665"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4" name="Text Placeholder 2">
            <a:extLst>
              <a:ext uri="{FF2B5EF4-FFF2-40B4-BE49-F238E27FC236}">
                <a16:creationId xmlns:a16="http://schemas.microsoft.com/office/drawing/2014/main" id="{CDF68A5B-160F-444F-9BBC-ADBF73F09E0D}"/>
              </a:ext>
            </a:extLst>
          </p:cNvPr>
          <p:cNvSpPr>
            <a:spLocks noGrp="1"/>
          </p:cNvSpPr>
          <p:nvPr>
            <p:ph type="body" sz="quarter" idx="76" hasCustomPrompt="1"/>
          </p:nvPr>
        </p:nvSpPr>
        <p:spPr>
          <a:xfrm>
            <a:off x="4164926"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5" name="Text Placeholder 2">
            <a:extLst>
              <a:ext uri="{FF2B5EF4-FFF2-40B4-BE49-F238E27FC236}">
                <a16:creationId xmlns:a16="http://schemas.microsoft.com/office/drawing/2014/main" id="{46124A22-2A73-3941-A6F9-060C1ED502AE}"/>
              </a:ext>
            </a:extLst>
          </p:cNvPr>
          <p:cNvSpPr>
            <a:spLocks noGrp="1"/>
          </p:cNvSpPr>
          <p:nvPr>
            <p:ph type="body" sz="quarter" idx="77" hasCustomPrompt="1"/>
          </p:nvPr>
        </p:nvSpPr>
        <p:spPr>
          <a:xfrm>
            <a:off x="6106187"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6" name="Text Placeholder 2">
            <a:extLst>
              <a:ext uri="{FF2B5EF4-FFF2-40B4-BE49-F238E27FC236}">
                <a16:creationId xmlns:a16="http://schemas.microsoft.com/office/drawing/2014/main" id="{5CADC45C-05F4-174B-A236-42D41EFF1DC1}"/>
              </a:ext>
            </a:extLst>
          </p:cNvPr>
          <p:cNvSpPr>
            <a:spLocks noGrp="1"/>
          </p:cNvSpPr>
          <p:nvPr>
            <p:ph type="body" sz="quarter" idx="78" hasCustomPrompt="1"/>
          </p:nvPr>
        </p:nvSpPr>
        <p:spPr>
          <a:xfrm>
            <a:off x="8047448"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7" name="Text Placeholder 2">
            <a:extLst>
              <a:ext uri="{FF2B5EF4-FFF2-40B4-BE49-F238E27FC236}">
                <a16:creationId xmlns:a16="http://schemas.microsoft.com/office/drawing/2014/main" id="{3D2ECB5F-1F7A-9949-8F75-968F96CC2207}"/>
              </a:ext>
            </a:extLst>
          </p:cNvPr>
          <p:cNvSpPr>
            <a:spLocks noGrp="1"/>
          </p:cNvSpPr>
          <p:nvPr>
            <p:ph type="body" sz="quarter" idx="79" hasCustomPrompt="1"/>
          </p:nvPr>
        </p:nvSpPr>
        <p:spPr>
          <a:xfrm>
            <a:off x="9988710"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38" name="Text Placeholder 3">
            <a:extLst>
              <a:ext uri="{FF2B5EF4-FFF2-40B4-BE49-F238E27FC236}">
                <a16:creationId xmlns:a16="http://schemas.microsoft.com/office/drawing/2014/main" id="{15B96407-B3A4-E644-895E-8A019ED3B76B}"/>
              </a:ext>
            </a:extLst>
          </p:cNvPr>
          <p:cNvSpPr>
            <a:spLocks noGrp="1"/>
          </p:cNvSpPr>
          <p:nvPr>
            <p:ph type="body" sz="quarter" idx="83" hasCustomPrompt="1"/>
          </p:nvPr>
        </p:nvSpPr>
        <p:spPr>
          <a:xfrm>
            <a:off x="2223665"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39" name="Text Placeholder 3">
            <a:extLst>
              <a:ext uri="{FF2B5EF4-FFF2-40B4-BE49-F238E27FC236}">
                <a16:creationId xmlns:a16="http://schemas.microsoft.com/office/drawing/2014/main" id="{201BE24B-5E10-FE41-8095-A7524595C455}"/>
              </a:ext>
            </a:extLst>
          </p:cNvPr>
          <p:cNvSpPr>
            <a:spLocks noGrp="1"/>
          </p:cNvSpPr>
          <p:nvPr>
            <p:ph type="body" sz="quarter" idx="84" hasCustomPrompt="1"/>
          </p:nvPr>
        </p:nvSpPr>
        <p:spPr>
          <a:xfrm>
            <a:off x="4164926"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0" name="Text Placeholder 3">
            <a:extLst>
              <a:ext uri="{FF2B5EF4-FFF2-40B4-BE49-F238E27FC236}">
                <a16:creationId xmlns:a16="http://schemas.microsoft.com/office/drawing/2014/main" id="{F0042906-3FE0-424D-8B09-C87D68E9BEA8}"/>
              </a:ext>
            </a:extLst>
          </p:cNvPr>
          <p:cNvSpPr>
            <a:spLocks noGrp="1"/>
          </p:cNvSpPr>
          <p:nvPr>
            <p:ph type="body" sz="quarter" idx="85" hasCustomPrompt="1"/>
          </p:nvPr>
        </p:nvSpPr>
        <p:spPr>
          <a:xfrm>
            <a:off x="6106187"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1" name="Text Placeholder 3">
            <a:extLst>
              <a:ext uri="{FF2B5EF4-FFF2-40B4-BE49-F238E27FC236}">
                <a16:creationId xmlns:a16="http://schemas.microsoft.com/office/drawing/2014/main" id="{45B8E6B8-27E3-8147-8A8B-BA0845BAEEF5}"/>
              </a:ext>
            </a:extLst>
          </p:cNvPr>
          <p:cNvSpPr>
            <a:spLocks noGrp="1"/>
          </p:cNvSpPr>
          <p:nvPr>
            <p:ph type="body" sz="quarter" idx="86" hasCustomPrompt="1"/>
          </p:nvPr>
        </p:nvSpPr>
        <p:spPr>
          <a:xfrm>
            <a:off x="8047448"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2" name="Text Placeholder 3">
            <a:extLst>
              <a:ext uri="{FF2B5EF4-FFF2-40B4-BE49-F238E27FC236}">
                <a16:creationId xmlns:a16="http://schemas.microsoft.com/office/drawing/2014/main" id="{841D43F8-0420-1C48-B005-3147C63FFF50}"/>
              </a:ext>
            </a:extLst>
          </p:cNvPr>
          <p:cNvSpPr>
            <a:spLocks noGrp="1"/>
          </p:cNvSpPr>
          <p:nvPr>
            <p:ph type="body" sz="quarter" idx="87" hasCustomPrompt="1"/>
          </p:nvPr>
        </p:nvSpPr>
        <p:spPr>
          <a:xfrm>
            <a:off x="9988710"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4" name="Text Placeholder 3">
            <a:extLst>
              <a:ext uri="{FF2B5EF4-FFF2-40B4-BE49-F238E27FC236}">
                <a16:creationId xmlns:a16="http://schemas.microsoft.com/office/drawing/2014/main" id="{5953F7A0-68BF-B443-9571-02299AD64806}"/>
              </a:ext>
            </a:extLst>
          </p:cNvPr>
          <p:cNvSpPr>
            <a:spLocks noGrp="1"/>
          </p:cNvSpPr>
          <p:nvPr>
            <p:ph type="body" sz="quarter" idx="88" hasCustomPrompt="1"/>
          </p:nvPr>
        </p:nvSpPr>
        <p:spPr>
          <a:xfrm>
            <a:off x="282404"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tx1"/>
                </a:solidFill>
                <a:effectLst/>
                <a:uFill>
                  <a:solidFill>
                    <a:schemeClr val="bg1"/>
                  </a:solidFill>
                </a:uFill>
                <a:latin typeface="+mj-lt"/>
                <a:ea typeface="+mj-ea"/>
                <a:cs typeface="+mj-cs"/>
              </a:defRPr>
            </a:lvl1pPr>
            <a:lvl2pPr>
              <a:lnSpc>
                <a:spcPct val="100000"/>
              </a:lnSpc>
              <a:spcBef>
                <a:spcPts val="1000"/>
              </a:spcBef>
              <a:defRPr lang="en-US" sz="1400" b="0" kern="1200" dirty="0" smtClean="0">
                <a:solidFill>
                  <a:schemeClr val="tx1"/>
                </a:solidFill>
                <a:effectLst/>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 name="Title 1">
            <a:extLst>
              <a:ext uri="{FF2B5EF4-FFF2-40B4-BE49-F238E27FC236}">
                <a16:creationId xmlns:a16="http://schemas.microsoft.com/office/drawing/2014/main" id="{B1A208F6-AF15-1B43-BE0C-137E95A82565}"/>
              </a:ext>
            </a:extLst>
          </p:cNvPr>
          <p:cNvSpPr>
            <a:spLocks noGrp="1"/>
          </p:cNvSpPr>
          <p:nvPr>
            <p:ph type="title" hasCustomPrompt="1"/>
          </p:nvPr>
        </p:nvSpPr>
        <p:spPr>
          <a:xfrm>
            <a:off x="289964" y="304800"/>
            <a:ext cx="11612072" cy="558743"/>
          </a:xfrm>
        </p:spPr>
        <p:txBody>
          <a:bodyPr/>
          <a:lstStyle/>
          <a:p>
            <a:r>
              <a:rPr lang="en-US" dirty="0"/>
              <a:t>Agenda</a:t>
            </a:r>
          </a:p>
        </p:txBody>
      </p:sp>
      <p:sp>
        <p:nvSpPr>
          <p:cNvPr id="18" name="Text Placeholder 2">
            <a:extLst>
              <a:ext uri="{FF2B5EF4-FFF2-40B4-BE49-F238E27FC236}">
                <a16:creationId xmlns:a16="http://schemas.microsoft.com/office/drawing/2014/main" id="{76D1067C-A171-8C4F-8B59-486DFE2FEB85}"/>
              </a:ext>
            </a:extLst>
          </p:cNvPr>
          <p:cNvSpPr>
            <a:spLocks noGrp="1"/>
          </p:cNvSpPr>
          <p:nvPr>
            <p:ph type="body" sz="quarter" idx="81" hasCustomPrompt="1"/>
          </p:nvPr>
        </p:nvSpPr>
        <p:spPr>
          <a:xfrm>
            <a:off x="281579" y="4666269"/>
            <a:ext cx="2790234" cy="1517716"/>
          </a:xfrm>
          <a:prstGeom prst="rect">
            <a:avLst/>
          </a:prstGeom>
        </p:spPr>
        <p:txBody>
          <a:bodyPr/>
          <a:lstStyle>
            <a:lvl1pPr marL="0" indent="0">
              <a:buFontTx/>
              <a:buNone/>
              <a:defRPr sz="1100" i="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lvl="0"/>
            <a:r>
              <a:rPr lang="en-US" dirty="0"/>
              <a:t>Note to User: Replace #s with number as appropriate. Delete any unused numbers and text boxes.</a:t>
            </a:r>
            <a:br>
              <a:rPr lang="en-US" dirty="0"/>
            </a:br>
            <a:r>
              <a:rPr lang="en-US" dirty="0"/>
              <a:t>Note to User: To format second level text, under “Home” tab, click “Indent More”.</a:t>
            </a:r>
            <a:br>
              <a:rPr lang="en-US" dirty="0"/>
            </a:br>
            <a:r>
              <a:rPr lang="en-US" dirty="0"/>
              <a:t>☒ REMOVE THIS BOX.</a:t>
            </a:r>
          </a:p>
        </p:txBody>
      </p:sp>
    </p:spTree>
    <p:extLst>
      <p:ext uri="{BB962C8B-B14F-4D97-AF65-F5344CB8AC3E}">
        <p14:creationId xmlns:p14="http://schemas.microsoft.com/office/powerpoint/2010/main" val="76422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 White">
    <p:spTree>
      <p:nvGrpSpPr>
        <p:cNvPr id="1" name=""/>
        <p:cNvGrpSpPr/>
        <p:nvPr/>
      </p:nvGrpSpPr>
      <p:grpSpPr>
        <a:xfrm>
          <a:off x="0" y="0"/>
          <a:ext cx="0" cy="0"/>
          <a:chOff x="0" y="0"/>
          <a:chExt cx="0" cy="0"/>
        </a:xfrm>
      </p:grpSpPr>
      <p:sp>
        <p:nvSpPr>
          <p:cNvPr id="37" name="Title Placeholder 1">
            <a:extLst>
              <a:ext uri="{FF2B5EF4-FFF2-40B4-BE49-F238E27FC236}">
                <a16:creationId xmlns:a16="http://schemas.microsoft.com/office/drawing/2014/main" id="{5A1F27EB-EA8A-C747-91F1-E6750A3A369F}"/>
              </a:ext>
            </a:extLst>
          </p:cNvPr>
          <p:cNvSpPr>
            <a:spLocks noGrp="1"/>
          </p:cNvSpPr>
          <p:nvPr>
            <p:ph type="title" hasCustomPrompt="1"/>
          </p:nvPr>
        </p:nvSpPr>
        <p:spPr>
          <a:xfrm>
            <a:off x="275746" y="289606"/>
            <a:ext cx="8073050" cy="2009711"/>
          </a:xfrm>
          <a:prstGeom prst="rect">
            <a:avLst/>
          </a:prstGeom>
        </p:spPr>
        <p:txBody>
          <a:bodyPr vert="horz" lIns="91440" tIns="45720" rIns="91440" bIns="45720" rtlCol="0" anchor="t">
            <a:spAutoFit/>
          </a:bodyPr>
          <a:lstStyle>
            <a:lvl1pPr>
              <a:lnSpc>
                <a:spcPts val="5000"/>
              </a:lnSpc>
              <a:defRPr sz="3500" u="sng" spc="300" baseline="0">
                <a:solidFill>
                  <a:schemeClr val="tx1"/>
                </a:solidFill>
                <a:uFill>
                  <a:solidFill>
                    <a:schemeClr val="tx1"/>
                  </a:solidFill>
                </a:uFill>
              </a:defRPr>
            </a:lvl1pPr>
          </a:lstStyle>
          <a:p>
            <a:r>
              <a:rPr lang="en-US" dirty="0"/>
              <a:t>Section title</a:t>
            </a:r>
            <a:br>
              <a:rPr lang="en-US" dirty="0"/>
            </a:br>
            <a:r>
              <a:rPr lang="en-US" dirty="0"/>
              <a:t>Introduces content / section to follow</a:t>
            </a:r>
          </a:p>
        </p:txBody>
      </p:sp>
      <p:sp>
        <p:nvSpPr>
          <p:cNvPr id="6" name="Text Placeholder 2">
            <a:extLst>
              <a:ext uri="{FF2B5EF4-FFF2-40B4-BE49-F238E27FC236}">
                <a16:creationId xmlns:a16="http://schemas.microsoft.com/office/drawing/2014/main" id="{B2D07722-D28F-BC44-99EC-33AA36CED3AA}"/>
              </a:ext>
            </a:extLst>
          </p:cNvPr>
          <p:cNvSpPr>
            <a:spLocks noGrp="1"/>
          </p:cNvSpPr>
          <p:nvPr>
            <p:ph type="body" sz="quarter" idx="35" hasCustomPrompt="1"/>
          </p:nvPr>
        </p:nvSpPr>
        <p:spPr>
          <a:xfrm>
            <a:off x="6556379" y="5562197"/>
            <a:ext cx="2006435" cy="863531"/>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stStyle>
          <a:p>
            <a:pPr lvl="0"/>
            <a:r>
              <a:rPr lang="en-US" dirty="0"/>
              <a:t>Note to User: Replace Section Title # with number.</a:t>
            </a:r>
            <a:br>
              <a:rPr lang="en-US" dirty="0"/>
            </a:br>
            <a:r>
              <a:rPr lang="en-US" dirty="0"/>
              <a:t>☒ REMOVE THIS BOX.</a:t>
            </a:r>
          </a:p>
        </p:txBody>
      </p:sp>
      <p:sp>
        <p:nvSpPr>
          <p:cNvPr id="7" name="Text Placeholder 2">
            <a:extLst>
              <a:ext uri="{FF2B5EF4-FFF2-40B4-BE49-F238E27FC236}">
                <a16:creationId xmlns:a16="http://schemas.microsoft.com/office/drawing/2014/main" id="{17161B5E-6CEC-E541-8409-1B0582A71298}"/>
              </a:ext>
            </a:extLst>
          </p:cNvPr>
          <p:cNvSpPr>
            <a:spLocks noGrp="1"/>
          </p:cNvSpPr>
          <p:nvPr>
            <p:ph type="body" sz="quarter" idx="36" hasCustomPrompt="1"/>
          </p:nvPr>
        </p:nvSpPr>
        <p:spPr>
          <a:xfrm>
            <a:off x="8129028" y="2391508"/>
            <a:ext cx="3858895" cy="4185140"/>
          </a:xfrm>
          <a:prstGeom prst="rect">
            <a:avLst/>
          </a:prstGeom>
        </p:spPr>
        <p:txBody>
          <a:bodyPr wrap="none" lIns="0" tIns="0" rIns="0" bIns="0" anchor="ctr">
            <a:noAutofit/>
          </a:bodyPr>
          <a:lstStyle>
            <a:lvl1pPr marL="0" indent="0" algn="r">
              <a:buNone/>
              <a:defRPr sz="40000" b="1">
                <a:solidFill>
                  <a:srgbClr val="EC3C00"/>
                </a:solidFill>
              </a:defRPr>
            </a:lvl1pPr>
          </a:lstStyle>
          <a:p>
            <a:pPr lvl="0"/>
            <a:r>
              <a:rPr lang="en-US" dirty="0"/>
              <a:t>#</a:t>
            </a:r>
          </a:p>
        </p:txBody>
      </p:sp>
    </p:spTree>
    <p:extLst>
      <p:ext uri="{BB962C8B-B14F-4D97-AF65-F5344CB8AC3E}">
        <p14:creationId xmlns:p14="http://schemas.microsoft.com/office/powerpoint/2010/main" val="433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Image Pear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971CAC-D5CC-6E4C-893E-E5C2F0E0CF73}"/>
              </a:ext>
            </a:extLst>
          </p:cNvPr>
          <p:cNvGrpSpPr/>
          <p:nvPr/>
        </p:nvGrpSpPr>
        <p:grpSpPr>
          <a:xfrm>
            <a:off x="0" y="0"/>
            <a:ext cx="12192000" cy="6858000"/>
            <a:chOff x="0" y="0"/>
            <a:chExt cx="12192000" cy="6858000"/>
          </a:xfrm>
        </p:grpSpPr>
        <p:grpSp>
          <p:nvGrpSpPr>
            <p:cNvPr id="2" name="Group 1">
              <a:extLst>
                <a:ext uri="{FF2B5EF4-FFF2-40B4-BE49-F238E27FC236}">
                  <a16:creationId xmlns:a16="http://schemas.microsoft.com/office/drawing/2014/main" id="{BA37CD25-54A2-C04B-B6D2-B899E6D45537}"/>
                </a:ext>
              </a:extLst>
            </p:cNvPr>
            <p:cNvGrpSpPr/>
            <p:nvPr userDrawn="1"/>
          </p:nvGrpSpPr>
          <p:grpSpPr>
            <a:xfrm>
              <a:off x="0" y="0"/>
              <a:ext cx="12192000" cy="6858000"/>
              <a:chOff x="0" y="0"/>
              <a:chExt cx="12192000" cy="6858000"/>
            </a:xfrm>
          </p:grpSpPr>
          <p:pic>
            <p:nvPicPr>
              <p:cNvPr id="3" name="Picture 2">
                <a:extLst>
                  <a:ext uri="{FF2B5EF4-FFF2-40B4-BE49-F238E27FC236}">
                    <a16:creationId xmlns:a16="http://schemas.microsoft.com/office/drawing/2014/main" id="{8B5C61B6-AF4A-9A48-8824-95AE27E08A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D758BEBD-ACC3-124F-A5BE-3EC381E006D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932738" y="0"/>
                <a:ext cx="4259262" cy="6858000"/>
              </a:xfrm>
              <a:prstGeom prst="rect">
                <a:avLst/>
              </a:prstGeom>
            </p:spPr>
          </p:pic>
        </p:grpSp>
        <p:pic>
          <p:nvPicPr>
            <p:cNvPr id="11" name="Picture 10">
              <a:extLst>
                <a:ext uri="{FF2B5EF4-FFF2-40B4-BE49-F238E27FC236}">
                  <a16:creationId xmlns:a16="http://schemas.microsoft.com/office/drawing/2014/main" id="{218F48F1-0C96-7844-ABD6-80C5DE38FA1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189" y="421524"/>
              <a:ext cx="1036510" cy="453119"/>
            </a:xfrm>
            <a:prstGeom prst="rect">
              <a:avLst/>
            </a:prstGeom>
          </p:spPr>
        </p:pic>
      </p:grpSp>
      <p:sp>
        <p:nvSpPr>
          <p:cNvPr id="16" name="Title Placeholder 1">
            <a:extLst>
              <a:ext uri="{FF2B5EF4-FFF2-40B4-BE49-F238E27FC236}">
                <a16:creationId xmlns:a16="http://schemas.microsoft.com/office/drawing/2014/main" id="{A03E1A60-96BB-7B4E-BC40-4D6573F9327D}"/>
              </a:ext>
            </a:extLst>
          </p:cNvPr>
          <p:cNvSpPr>
            <a:spLocks noGrp="1"/>
          </p:cNvSpPr>
          <p:nvPr>
            <p:ph type="title" hasCustomPrompt="1"/>
          </p:nvPr>
        </p:nvSpPr>
        <p:spPr>
          <a:xfrm>
            <a:off x="289073" y="3287148"/>
            <a:ext cx="6766560" cy="1826679"/>
          </a:xfrm>
          <a:prstGeom prst="rect">
            <a:avLst/>
          </a:prstGeom>
        </p:spPr>
        <p:txBody>
          <a:bodyPr vert="horz" lIns="91440" tIns="45720" rIns="91440" bIns="45720" rtlCol="0" anchor="b">
            <a:noAutofit/>
          </a:bodyPr>
          <a:lstStyle>
            <a:lvl1pPr>
              <a:lnSpc>
                <a:spcPts val="5000"/>
              </a:lnSpc>
              <a:defRPr sz="3500" u="sng" spc="300" baseline="0">
                <a:solidFill>
                  <a:schemeClr val="bg1"/>
                </a:solidFill>
                <a:uFillTx/>
              </a:defRPr>
            </a:lvl1pPr>
          </a:lstStyle>
          <a:p>
            <a:r>
              <a:rPr lang="en-US" dirty="0"/>
              <a:t>Title of presentation may be no more than three lines</a:t>
            </a:r>
          </a:p>
        </p:txBody>
      </p:sp>
      <p:sp>
        <p:nvSpPr>
          <p:cNvPr id="26" name="Text Placeholder 2">
            <a:extLst>
              <a:ext uri="{FF2B5EF4-FFF2-40B4-BE49-F238E27FC236}">
                <a16:creationId xmlns:a16="http://schemas.microsoft.com/office/drawing/2014/main" id="{C089F7AB-4C35-5643-830F-3CE7D5B64E4C}"/>
              </a:ext>
            </a:extLst>
          </p:cNvPr>
          <p:cNvSpPr>
            <a:spLocks noGrp="1"/>
          </p:cNvSpPr>
          <p:nvPr>
            <p:ph type="body" sz="quarter" idx="15" hasCustomPrompt="1"/>
          </p:nvPr>
        </p:nvSpPr>
        <p:spPr>
          <a:xfrm>
            <a:off x="289073" y="5511444"/>
            <a:ext cx="6766560" cy="558836"/>
          </a:xfrm>
          <a:prstGeom prst="rect">
            <a:avLst/>
          </a:prstGeom>
        </p:spPr>
        <p:txBody>
          <a:bodyPr/>
          <a:lstStyle>
            <a:lvl1pPr>
              <a:spcBef>
                <a:spcPts val="0"/>
              </a:spcBef>
              <a:spcAft>
                <a:spcPts val="300"/>
              </a:spcAft>
              <a:defRPr b="1" u="none">
                <a:solidFill>
                  <a:schemeClr val="bg1"/>
                </a:solidFill>
                <a:uFillTx/>
              </a:defRPr>
            </a:lvl1pPr>
            <a:lvl2pPr marL="12700" indent="0">
              <a:spcBef>
                <a:spcPts val="0"/>
              </a:spcBef>
              <a:spcAft>
                <a:spcPts val="0"/>
              </a:spcAft>
              <a:tabLst/>
              <a:defRPr u="none">
                <a:solidFill>
                  <a:schemeClr val="bg1"/>
                </a:solidFill>
                <a:uFillTx/>
              </a:defRPr>
            </a:lvl2pPr>
          </a:lstStyle>
          <a:p>
            <a:pPr lvl="0"/>
            <a:r>
              <a:rPr lang="en-US" dirty="0"/>
              <a:t>Presenter Name</a:t>
            </a:r>
          </a:p>
          <a:p>
            <a:pPr lvl="1"/>
            <a:r>
              <a:rPr lang="en-US" dirty="0"/>
              <a:t>Presenter Title</a:t>
            </a:r>
          </a:p>
        </p:txBody>
      </p:sp>
      <p:sp>
        <p:nvSpPr>
          <p:cNvPr id="12" name="Text Placeholder 2">
            <a:extLst>
              <a:ext uri="{FF2B5EF4-FFF2-40B4-BE49-F238E27FC236}">
                <a16:creationId xmlns:a16="http://schemas.microsoft.com/office/drawing/2014/main" id="{734719DE-D77B-C442-98F2-6A8991DCE412}"/>
              </a:ext>
            </a:extLst>
          </p:cNvPr>
          <p:cNvSpPr>
            <a:spLocks noGrp="1"/>
          </p:cNvSpPr>
          <p:nvPr>
            <p:ph type="body" sz="quarter" idx="35" hasCustomPrompt="1"/>
          </p:nvPr>
        </p:nvSpPr>
        <p:spPr>
          <a:xfrm>
            <a:off x="289073" y="6099569"/>
            <a:ext cx="6766560" cy="633004"/>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and under “Home” tab, click “Indent More”. </a:t>
            </a:r>
            <a:br>
              <a:rPr lang="en-US" dirty="0"/>
            </a:br>
            <a:r>
              <a:rPr lang="en-US" dirty="0"/>
              <a:t>☒ REMOVE THIS BOX.</a:t>
            </a:r>
          </a:p>
        </p:txBody>
      </p:sp>
      <p:sp>
        <p:nvSpPr>
          <p:cNvPr id="14" name="Rectangle 13">
            <a:extLst>
              <a:ext uri="{FF2B5EF4-FFF2-40B4-BE49-F238E27FC236}">
                <a16:creationId xmlns:a16="http://schemas.microsoft.com/office/drawing/2014/main" id="{664E4059-423C-E447-8C74-6BF24CCCBF0F}"/>
              </a:ext>
            </a:extLst>
          </p:cNvPr>
          <p:cNvSpPr/>
          <p:nvPr/>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 2019 Plantronics Inc. All rights reserved.</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959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eak Pearl">
    <p:bg>
      <p:bgPr>
        <a:solidFill>
          <a:srgbClr val="D7D2CB"/>
        </a:solidFill>
        <a:effectLst/>
      </p:bgPr>
    </p:bg>
    <p:spTree>
      <p:nvGrpSpPr>
        <p:cNvPr id="1" name=""/>
        <p:cNvGrpSpPr/>
        <p:nvPr/>
      </p:nvGrpSpPr>
      <p:grpSpPr>
        <a:xfrm>
          <a:off x="0" y="0"/>
          <a:ext cx="0" cy="0"/>
          <a:chOff x="0" y="0"/>
          <a:chExt cx="0" cy="0"/>
        </a:xfrm>
      </p:grpSpPr>
      <p:sp>
        <p:nvSpPr>
          <p:cNvPr id="37" name="Title Placeholder 1">
            <a:extLst>
              <a:ext uri="{FF2B5EF4-FFF2-40B4-BE49-F238E27FC236}">
                <a16:creationId xmlns:a16="http://schemas.microsoft.com/office/drawing/2014/main" id="{5A1F27EB-EA8A-C747-91F1-E6750A3A369F}"/>
              </a:ext>
            </a:extLst>
          </p:cNvPr>
          <p:cNvSpPr>
            <a:spLocks noGrp="1"/>
          </p:cNvSpPr>
          <p:nvPr>
            <p:ph type="title" hasCustomPrompt="1"/>
          </p:nvPr>
        </p:nvSpPr>
        <p:spPr>
          <a:xfrm>
            <a:off x="275746" y="289606"/>
            <a:ext cx="8073050" cy="2009711"/>
          </a:xfrm>
          <a:prstGeom prst="rect">
            <a:avLst/>
          </a:prstGeom>
        </p:spPr>
        <p:txBody>
          <a:bodyPr vert="horz" lIns="91440" tIns="45720" rIns="91440" bIns="45720" rtlCol="0" anchor="t">
            <a:spAutoFit/>
          </a:bodyPr>
          <a:lstStyle>
            <a:lvl1pPr>
              <a:lnSpc>
                <a:spcPts val="5000"/>
              </a:lnSpc>
              <a:defRPr sz="3500" u="sng" spc="300" baseline="0">
                <a:solidFill>
                  <a:schemeClr val="tx1"/>
                </a:solidFill>
                <a:uFill>
                  <a:solidFill>
                    <a:schemeClr val="tx1"/>
                  </a:solidFill>
                </a:uFill>
              </a:defRPr>
            </a:lvl1pPr>
          </a:lstStyle>
          <a:p>
            <a:r>
              <a:rPr lang="en-US" dirty="0"/>
              <a:t>Section title</a:t>
            </a:r>
            <a:br>
              <a:rPr lang="en-US" dirty="0"/>
            </a:br>
            <a:r>
              <a:rPr lang="en-US" dirty="0"/>
              <a:t>Introduces content / section to follow</a:t>
            </a:r>
          </a:p>
        </p:txBody>
      </p:sp>
      <p:sp>
        <p:nvSpPr>
          <p:cNvPr id="14" name="Text Placeholder 2">
            <a:extLst>
              <a:ext uri="{FF2B5EF4-FFF2-40B4-BE49-F238E27FC236}">
                <a16:creationId xmlns:a16="http://schemas.microsoft.com/office/drawing/2014/main" id="{4FB96654-72EE-2742-B4D9-3DD335FE21CB}"/>
              </a:ext>
            </a:extLst>
          </p:cNvPr>
          <p:cNvSpPr>
            <a:spLocks noGrp="1"/>
          </p:cNvSpPr>
          <p:nvPr>
            <p:ph type="body" sz="quarter" idx="36" hasCustomPrompt="1"/>
          </p:nvPr>
        </p:nvSpPr>
        <p:spPr>
          <a:xfrm>
            <a:off x="8129028" y="2391508"/>
            <a:ext cx="3858895" cy="4185140"/>
          </a:xfrm>
          <a:prstGeom prst="rect">
            <a:avLst/>
          </a:prstGeom>
        </p:spPr>
        <p:txBody>
          <a:bodyPr wrap="none" lIns="0" tIns="0" rIns="0" bIns="0" anchor="ctr">
            <a:noAutofit/>
          </a:bodyPr>
          <a:lstStyle>
            <a:lvl1pPr marL="0" indent="0" algn="r">
              <a:buNone/>
              <a:defRPr sz="40000" b="1">
                <a:solidFill>
                  <a:srgbClr val="EC3C00"/>
                </a:solidFill>
              </a:defRPr>
            </a:lvl1pPr>
          </a:lstStyle>
          <a:p>
            <a:pPr lvl="0"/>
            <a:r>
              <a:rPr lang="en-US" dirty="0"/>
              <a:t>#</a:t>
            </a:r>
          </a:p>
        </p:txBody>
      </p:sp>
      <p:sp>
        <p:nvSpPr>
          <p:cNvPr id="5" name="Text Placeholder 2">
            <a:extLst>
              <a:ext uri="{FF2B5EF4-FFF2-40B4-BE49-F238E27FC236}">
                <a16:creationId xmlns:a16="http://schemas.microsoft.com/office/drawing/2014/main" id="{563C42E3-CD1C-D941-B0FB-E6F51FCB6461}"/>
              </a:ext>
            </a:extLst>
          </p:cNvPr>
          <p:cNvSpPr>
            <a:spLocks noGrp="1"/>
          </p:cNvSpPr>
          <p:nvPr>
            <p:ph type="body" sz="quarter" idx="35" hasCustomPrompt="1"/>
          </p:nvPr>
        </p:nvSpPr>
        <p:spPr>
          <a:xfrm>
            <a:off x="6556379" y="5562197"/>
            <a:ext cx="2006435" cy="863531"/>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stStyle>
          <a:p>
            <a:pPr lvl="0"/>
            <a:r>
              <a:rPr lang="en-US" dirty="0"/>
              <a:t>Note to User: Replace Section Title # with number.</a:t>
            </a:r>
            <a:br>
              <a:rPr lang="en-US" dirty="0"/>
            </a:br>
            <a:r>
              <a:rPr lang="en-US" dirty="0"/>
              <a:t>☒ REMOVE THIS BOX.</a:t>
            </a:r>
          </a:p>
        </p:txBody>
      </p:sp>
    </p:spTree>
    <p:extLst>
      <p:ext uri="{BB962C8B-B14F-4D97-AF65-F5344CB8AC3E}">
        <p14:creationId xmlns:p14="http://schemas.microsoft.com/office/powerpoint/2010/main" val="3152031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eak Image Whit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F207AA7F-48C2-CC47-B2AA-5FCCD65EB6A0}"/>
              </a:ext>
            </a:extLst>
          </p:cNvPr>
          <p:cNvSpPr>
            <a:spLocks noGrp="1"/>
          </p:cNvSpPr>
          <p:nvPr>
            <p:ph type="title" hasCustomPrompt="1"/>
          </p:nvPr>
        </p:nvSpPr>
        <p:spPr>
          <a:xfrm>
            <a:off x="295625" y="2497731"/>
            <a:ext cx="6663976" cy="1957780"/>
          </a:xfrm>
          <a:prstGeom prst="rect">
            <a:avLst/>
          </a:prstGeom>
        </p:spPr>
        <p:txBody>
          <a:bodyPr vert="horz" lIns="91440" tIns="45720" rIns="91440" bIns="45720" rtlCol="0" anchor="t">
            <a:spAutoFit/>
          </a:bodyPr>
          <a:lstStyle>
            <a:lvl1pPr>
              <a:lnSpc>
                <a:spcPts val="5000"/>
              </a:lnSpc>
              <a:defRPr sz="3500" u="sng" spc="300" baseline="0">
                <a:solidFill>
                  <a:schemeClr val="tx1"/>
                </a:solidFill>
                <a:uFill>
                  <a:solidFill>
                    <a:schemeClr val="tx1"/>
                  </a:solidFill>
                </a:uFill>
              </a:defRPr>
            </a:lvl1pPr>
          </a:lstStyle>
          <a:p>
            <a:r>
              <a:rPr lang="en-US" dirty="0"/>
              <a:t>Section title</a:t>
            </a:r>
            <a:br>
              <a:rPr lang="en-US" dirty="0"/>
            </a:br>
            <a:r>
              <a:rPr lang="en-US" dirty="0"/>
              <a:t>Introduces content / section to follow</a:t>
            </a:r>
          </a:p>
        </p:txBody>
      </p:sp>
      <p:sp>
        <p:nvSpPr>
          <p:cNvPr id="19" name="Text Placeholder 2">
            <a:extLst>
              <a:ext uri="{FF2B5EF4-FFF2-40B4-BE49-F238E27FC236}">
                <a16:creationId xmlns:a16="http://schemas.microsoft.com/office/drawing/2014/main" id="{10F23314-8D74-1F49-AC66-1E4AFC498C03}"/>
              </a:ext>
            </a:extLst>
          </p:cNvPr>
          <p:cNvSpPr>
            <a:spLocks noGrp="1"/>
          </p:cNvSpPr>
          <p:nvPr>
            <p:ph type="body" sz="quarter" idx="37" hasCustomPrompt="1"/>
          </p:nvPr>
        </p:nvSpPr>
        <p:spPr>
          <a:xfrm>
            <a:off x="176060" y="152400"/>
            <a:ext cx="1707906" cy="2309448"/>
          </a:xfrm>
          <a:prstGeom prst="rect">
            <a:avLst/>
          </a:prstGeom>
        </p:spPr>
        <p:txBody>
          <a:bodyPr wrap="none" lIns="0" tIns="0" rIns="0" bIns="0" anchor="ctr">
            <a:noAutofit/>
          </a:bodyPr>
          <a:lstStyle>
            <a:lvl1pPr marL="0" indent="0" algn="l">
              <a:buNone/>
              <a:defRPr sz="20000" b="1">
                <a:solidFill>
                  <a:srgbClr val="EC3C00"/>
                </a:solidFill>
              </a:defRPr>
            </a:lvl1pPr>
          </a:lstStyle>
          <a:p>
            <a:pPr lvl="0"/>
            <a:r>
              <a:rPr lang="en-US" dirty="0"/>
              <a:t>#</a:t>
            </a:r>
          </a:p>
        </p:txBody>
      </p:sp>
      <p:sp>
        <p:nvSpPr>
          <p:cNvPr id="5" name="Picture Placeholder 4">
            <a:extLst>
              <a:ext uri="{FF2B5EF4-FFF2-40B4-BE49-F238E27FC236}">
                <a16:creationId xmlns:a16="http://schemas.microsoft.com/office/drawing/2014/main" id="{300D597F-360F-9A4E-80C9-2D1DA85C6BE3}"/>
              </a:ext>
            </a:extLst>
          </p:cNvPr>
          <p:cNvSpPr>
            <a:spLocks noGrp="1"/>
          </p:cNvSpPr>
          <p:nvPr>
            <p:ph type="pic" sz="quarter" idx="38"/>
          </p:nvPr>
        </p:nvSpPr>
        <p:spPr>
          <a:xfrm>
            <a:off x="7940040" y="0"/>
            <a:ext cx="4251960" cy="6858000"/>
          </a:xfrm>
          <a:prstGeom prst="rect">
            <a:avLst/>
          </a:prstGeom>
          <a:solidFill>
            <a:schemeClr val="accent5">
              <a:alpha val="50000"/>
            </a:schemeClr>
          </a:solidFill>
        </p:spPr>
        <p:txBody>
          <a:bodyPr anchor="ctr"/>
          <a:lstStyle>
            <a:lvl1pPr marL="0" indent="0" algn="ctr">
              <a:buNone/>
              <a:defRPr>
                <a:solidFill>
                  <a:schemeClr val="tx1">
                    <a:alpha val="50000"/>
                  </a:schemeClr>
                </a:solidFill>
              </a:defRPr>
            </a:lvl1pPr>
          </a:lstStyle>
          <a:p>
            <a:r>
              <a:rPr lang="en-US"/>
              <a:t>Click icon to add picture</a:t>
            </a:r>
            <a:endParaRPr lang="en-US" dirty="0"/>
          </a:p>
        </p:txBody>
      </p:sp>
      <p:sp>
        <p:nvSpPr>
          <p:cNvPr id="11" name="Text Placeholder 2">
            <a:extLst>
              <a:ext uri="{FF2B5EF4-FFF2-40B4-BE49-F238E27FC236}">
                <a16:creationId xmlns:a16="http://schemas.microsoft.com/office/drawing/2014/main" id="{6CB3F593-EE8C-014B-A2FA-218C695A15AE}"/>
              </a:ext>
            </a:extLst>
          </p:cNvPr>
          <p:cNvSpPr>
            <a:spLocks noGrp="1"/>
          </p:cNvSpPr>
          <p:nvPr>
            <p:ph type="body" sz="quarter" idx="36" hasCustomPrompt="1"/>
          </p:nvPr>
        </p:nvSpPr>
        <p:spPr>
          <a:xfrm>
            <a:off x="2224114" y="290014"/>
            <a:ext cx="2340138" cy="1947160"/>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Replace Section Title # with number as appropriate. </a:t>
            </a:r>
            <a:br>
              <a:rPr lang="en-US" dirty="0"/>
            </a:br>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pic>
        <p:nvPicPr>
          <p:cNvPr id="6" name="Picture 5">
            <a:extLst>
              <a:ext uri="{FF2B5EF4-FFF2-40B4-BE49-F238E27FC236}">
                <a16:creationId xmlns:a16="http://schemas.microsoft.com/office/drawing/2014/main" id="{4F78E799-CECB-B449-B1F7-19BF40EB5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Tree>
    <p:extLst>
      <p:ext uri="{BB962C8B-B14F-4D97-AF65-F5344CB8AC3E}">
        <p14:creationId xmlns:p14="http://schemas.microsoft.com/office/powerpoint/2010/main" val="3589799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reak Image Pearl">
    <p:bg>
      <p:bgPr>
        <a:solidFill>
          <a:srgbClr val="D7D2CB"/>
        </a:solid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F207AA7F-48C2-CC47-B2AA-5FCCD65EB6A0}"/>
              </a:ext>
            </a:extLst>
          </p:cNvPr>
          <p:cNvSpPr>
            <a:spLocks noGrp="1"/>
          </p:cNvSpPr>
          <p:nvPr>
            <p:ph type="title" hasCustomPrompt="1"/>
          </p:nvPr>
        </p:nvSpPr>
        <p:spPr>
          <a:xfrm>
            <a:off x="295625" y="2497731"/>
            <a:ext cx="6663976" cy="1957780"/>
          </a:xfrm>
          <a:prstGeom prst="rect">
            <a:avLst/>
          </a:prstGeom>
        </p:spPr>
        <p:txBody>
          <a:bodyPr vert="horz" lIns="91440" tIns="45720" rIns="91440" bIns="45720" rtlCol="0" anchor="t">
            <a:spAutoFit/>
          </a:bodyPr>
          <a:lstStyle>
            <a:lvl1pPr>
              <a:lnSpc>
                <a:spcPts val="5000"/>
              </a:lnSpc>
              <a:defRPr sz="3500" u="sng" spc="300" baseline="0">
                <a:solidFill>
                  <a:schemeClr val="tx1"/>
                </a:solidFill>
                <a:uFill>
                  <a:solidFill>
                    <a:schemeClr val="tx1"/>
                  </a:solidFill>
                </a:uFill>
              </a:defRPr>
            </a:lvl1pPr>
          </a:lstStyle>
          <a:p>
            <a:r>
              <a:rPr lang="en-US" dirty="0"/>
              <a:t>Section title</a:t>
            </a:r>
            <a:br>
              <a:rPr lang="en-US" dirty="0"/>
            </a:br>
            <a:r>
              <a:rPr lang="en-US" dirty="0"/>
              <a:t>Introduces content / section to follow</a:t>
            </a:r>
          </a:p>
        </p:txBody>
      </p:sp>
      <p:sp>
        <p:nvSpPr>
          <p:cNvPr id="14" name="Text Placeholder 2">
            <a:extLst>
              <a:ext uri="{FF2B5EF4-FFF2-40B4-BE49-F238E27FC236}">
                <a16:creationId xmlns:a16="http://schemas.microsoft.com/office/drawing/2014/main" id="{1BD80880-7160-054B-B36D-C5FEB1BFDCB8}"/>
              </a:ext>
            </a:extLst>
          </p:cNvPr>
          <p:cNvSpPr>
            <a:spLocks noGrp="1"/>
          </p:cNvSpPr>
          <p:nvPr>
            <p:ph type="body" sz="quarter" idx="37" hasCustomPrompt="1"/>
          </p:nvPr>
        </p:nvSpPr>
        <p:spPr>
          <a:xfrm>
            <a:off x="176060" y="152400"/>
            <a:ext cx="1707906" cy="2309448"/>
          </a:xfrm>
          <a:prstGeom prst="rect">
            <a:avLst/>
          </a:prstGeom>
        </p:spPr>
        <p:txBody>
          <a:bodyPr wrap="none" lIns="0" tIns="0" rIns="0" bIns="0" anchor="ctr">
            <a:noAutofit/>
          </a:bodyPr>
          <a:lstStyle>
            <a:lvl1pPr marL="0" indent="0" algn="l">
              <a:buNone/>
              <a:defRPr sz="20000" b="1">
                <a:solidFill>
                  <a:srgbClr val="EC3C00"/>
                </a:solidFill>
              </a:defRPr>
            </a:lvl1pPr>
          </a:lstStyle>
          <a:p>
            <a:pPr lvl="0"/>
            <a:r>
              <a:rPr lang="en-US" dirty="0"/>
              <a:t>#</a:t>
            </a:r>
          </a:p>
        </p:txBody>
      </p:sp>
      <p:sp>
        <p:nvSpPr>
          <p:cNvPr id="3" name="Picture Placeholder 2">
            <a:extLst>
              <a:ext uri="{FF2B5EF4-FFF2-40B4-BE49-F238E27FC236}">
                <a16:creationId xmlns:a16="http://schemas.microsoft.com/office/drawing/2014/main" id="{07B88CE0-5822-1B42-BD8E-08168E5FE46F}"/>
              </a:ext>
            </a:extLst>
          </p:cNvPr>
          <p:cNvSpPr>
            <a:spLocks noGrp="1"/>
          </p:cNvSpPr>
          <p:nvPr>
            <p:ph type="pic" sz="quarter" idx="38"/>
          </p:nvPr>
        </p:nvSpPr>
        <p:spPr>
          <a:xfrm>
            <a:off x="7940040" y="0"/>
            <a:ext cx="4251960" cy="6858000"/>
          </a:xfrm>
          <a:prstGeom prst="rect">
            <a:avLst/>
          </a:prstGeom>
          <a:solidFill>
            <a:schemeClr val="accent4">
              <a:alpha val="50000"/>
            </a:schemeClr>
          </a:solidFill>
        </p:spPr>
        <p:txBody>
          <a:bodyPr anchor="ctr"/>
          <a:lstStyle>
            <a:lvl1pPr marL="0" indent="0" algn="ctr">
              <a:buNone/>
              <a:defRPr>
                <a:solidFill>
                  <a:schemeClr val="tx1">
                    <a:alpha val="50000"/>
                  </a:schemeClr>
                </a:solidFill>
              </a:defRPr>
            </a:lvl1pPr>
          </a:lstStyle>
          <a:p>
            <a:r>
              <a:rPr lang="en-US"/>
              <a:t>Click icon to add picture</a:t>
            </a:r>
            <a:endParaRPr lang="en-US" dirty="0"/>
          </a:p>
        </p:txBody>
      </p:sp>
      <p:pic>
        <p:nvPicPr>
          <p:cNvPr id="7" name="Picture 6">
            <a:extLst>
              <a:ext uri="{FF2B5EF4-FFF2-40B4-BE49-F238E27FC236}">
                <a16:creationId xmlns:a16="http://schemas.microsoft.com/office/drawing/2014/main" id="{7AC2FBD2-7E2C-254A-83FE-536C3F219E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
        <p:nvSpPr>
          <p:cNvPr id="9" name="Text Placeholder 2">
            <a:extLst>
              <a:ext uri="{FF2B5EF4-FFF2-40B4-BE49-F238E27FC236}">
                <a16:creationId xmlns:a16="http://schemas.microsoft.com/office/drawing/2014/main" id="{A5184D55-B1B0-F64D-9BA6-FCE77519348E}"/>
              </a:ext>
            </a:extLst>
          </p:cNvPr>
          <p:cNvSpPr>
            <a:spLocks noGrp="1"/>
          </p:cNvSpPr>
          <p:nvPr>
            <p:ph type="body" sz="quarter" idx="36" hasCustomPrompt="1"/>
          </p:nvPr>
        </p:nvSpPr>
        <p:spPr>
          <a:xfrm>
            <a:off x="2224114" y="290014"/>
            <a:ext cx="2340138" cy="1947160"/>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Replace Section Title # with number as appropriate. </a:t>
            </a:r>
            <a:br>
              <a:rPr lang="en-US" dirty="0"/>
            </a:br>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spTree>
    <p:extLst>
      <p:ext uri="{BB962C8B-B14F-4D97-AF65-F5344CB8AC3E}">
        <p14:creationId xmlns:p14="http://schemas.microsoft.com/office/powerpoint/2010/main" val="3746736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AC9745A2-698C-B84F-838D-5FB0046ECCEB}"/>
              </a:ext>
            </a:extLst>
          </p:cNvPr>
          <p:cNvSpPr>
            <a:spLocks noGrp="1"/>
          </p:cNvSpPr>
          <p:nvPr>
            <p:ph type="title" hasCustomPrompt="1"/>
          </p:nvPr>
        </p:nvSpPr>
        <p:spPr>
          <a:xfrm>
            <a:off x="278973" y="4080559"/>
            <a:ext cx="6005095" cy="899990"/>
          </a:xfrm>
          <a:prstGeom prst="rect">
            <a:avLst/>
          </a:prstGeom>
        </p:spPr>
        <p:txBody>
          <a:bodyPr vert="horz" lIns="91440" tIns="45720" rIns="91440" bIns="45720" rtlCol="0" anchor="t">
            <a:spAutoFit/>
          </a:bodyPr>
          <a:lstStyle>
            <a:lvl1pPr marL="0" marR="0" indent="0" algn="l" defTabSz="914400" rtl="0" eaLnBrk="1" fontAlgn="auto" latinLnBrk="0" hangingPunct="1">
              <a:lnSpc>
                <a:spcPts val="3300"/>
              </a:lnSpc>
              <a:spcBef>
                <a:spcPct val="0"/>
              </a:spcBef>
              <a:spcAft>
                <a:spcPts val="0"/>
              </a:spcAft>
              <a:buClrTx/>
              <a:buSzTx/>
              <a:buFontTx/>
              <a:buNone/>
              <a:tabLst/>
              <a:defRPr sz="2300" u="sng" spc="300" baseline="0">
                <a:solidFill>
                  <a:schemeClr val="tx1"/>
                </a:solidFill>
                <a:uFill>
                  <a:solidFill>
                    <a:schemeClr val="tx1"/>
                  </a:solidFill>
                </a:uFill>
              </a:defRPr>
            </a:lvl1pPr>
          </a:lstStyle>
          <a:p>
            <a:pPr marL="0" marR="0" lvl="0" indent="0" algn="l" defTabSz="914400" rtl="0" eaLnBrk="1" fontAlgn="auto" latinLnBrk="0" hangingPunct="1">
              <a:lnSpc>
                <a:spcPts val="3300"/>
              </a:lnSpc>
              <a:spcBef>
                <a:spcPct val="0"/>
              </a:spcBef>
              <a:spcAft>
                <a:spcPts val="0"/>
              </a:spcAft>
              <a:buClrTx/>
              <a:buSzTx/>
              <a:buFontTx/>
              <a:buNone/>
              <a:tabLst/>
              <a:defRPr/>
            </a:pPr>
            <a:r>
              <a:rPr lang="en-GB" b="1" dirty="0"/>
              <a:t>Subhead</a:t>
            </a:r>
            <a:br>
              <a:rPr lang="en-US" dirty="0"/>
            </a:br>
            <a:r>
              <a:rPr lang="en-US" dirty="0"/>
              <a:t>MAX two lines</a:t>
            </a:r>
          </a:p>
        </p:txBody>
      </p:sp>
      <p:sp>
        <p:nvSpPr>
          <p:cNvPr id="5" name="Text Placeholder 4">
            <a:extLst>
              <a:ext uri="{FF2B5EF4-FFF2-40B4-BE49-F238E27FC236}">
                <a16:creationId xmlns:a16="http://schemas.microsoft.com/office/drawing/2014/main" id="{C541B420-47C1-4340-9DF8-421E72031EC0}"/>
              </a:ext>
            </a:extLst>
          </p:cNvPr>
          <p:cNvSpPr>
            <a:spLocks noGrp="1"/>
          </p:cNvSpPr>
          <p:nvPr>
            <p:ph type="body" sz="quarter" idx="38" hasCustomPrompt="1"/>
          </p:nvPr>
        </p:nvSpPr>
        <p:spPr>
          <a:xfrm>
            <a:off x="193675" y="1460906"/>
            <a:ext cx="11590338" cy="2554545"/>
          </a:xfrm>
          <a:prstGeom prst="rect">
            <a:avLst/>
          </a:prstGeom>
        </p:spPr>
        <p:txBody>
          <a:bodyPr anchor="b">
            <a:spAutoFit/>
          </a:bodyPr>
          <a:lstStyle>
            <a:lvl1pPr marL="0" indent="0">
              <a:lnSpc>
                <a:spcPts val="9600"/>
              </a:lnSpc>
              <a:spcBef>
                <a:spcPts val="0"/>
              </a:spcBef>
              <a:spcAft>
                <a:spcPts val="0"/>
              </a:spcAft>
              <a:buFontTx/>
              <a:buNone/>
              <a:defRPr sz="9600" b="1" cap="all" spc="300" baseline="0">
                <a:solidFill>
                  <a:schemeClr val="tx2"/>
                </a:solidFill>
              </a:defRPr>
            </a:lvl1pPr>
            <a:lvl2pPr marL="457200" indent="0">
              <a:buFontTx/>
              <a:buNone/>
              <a:defRPr/>
            </a:lvl2pPr>
            <a:lvl3pPr marL="914400" indent="0">
              <a:buFontTx/>
              <a:buNone/>
              <a:defRPr/>
            </a:lvl3pPr>
            <a:lvl4pPr marL="690562" indent="0">
              <a:buFontTx/>
              <a:buNone/>
              <a:defRPr/>
            </a:lvl4pPr>
            <a:lvl5pPr marL="868362" indent="0">
              <a:buFontTx/>
              <a:buNone/>
              <a:defRPr/>
            </a:lvl5pPr>
          </a:lstStyle>
          <a:p>
            <a:pPr lvl="0"/>
            <a:r>
              <a:rPr lang="en-US" dirty="0"/>
              <a:t>Section slide Max two lines</a:t>
            </a:r>
          </a:p>
        </p:txBody>
      </p:sp>
    </p:spTree>
    <p:extLst>
      <p:ext uri="{BB962C8B-B14F-4D97-AF65-F5344CB8AC3E}">
        <p14:creationId xmlns:p14="http://schemas.microsoft.com/office/powerpoint/2010/main" val="186912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E4BAED1-7F5E-D34C-B502-3EDBABB98C62}"/>
              </a:ext>
            </a:extLst>
          </p:cNvPr>
          <p:cNvSpPr>
            <a:spLocks noGrp="1"/>
          </p:cNvSpPr>
          <p:nvPr>
            <p:ph type="body" sz="quarter" idx="37" hasCustomPrompt="1"/>
          </p:nvPr>
        </p:nvSpPr>
        <p:spPr>
          <a:xfrm>
            <a:off x="222178" y="145250"/>
            <a:ext cx="1707906" cy="1555821"/>
          </a:xfrm>
          <a:prstGeom prst="rect">
            <a:avLst/>
          </a:prstGeom>
        </p:spPr>
        <p:txBody>
          <a:bodyPr wrap="none" lIns="0" tIns="0" rIns="0" bIns="0" anchor="t">
            <a:noAutofit/>
          </a:bodyPr>
          <a:lstStyle>
            <a:lvl1pPr marL="0" indent="0" algn="l">
              <a:buNone/>
              <a:defRPr sz="20000" b="1">
                <a:solidFill>
                  <a:srgbClr val="EC3C00"/>
                </a:solidFill>
              </a:defRPr>
            </a:lvl1pPr>
          </a:lstStyle>
          <a:p>
            <a:pPr lvl="0"/>
            <a:r>
              <a:rPr lang="en-US" dirty="0"/>
              <a:t>“</a:t>
            </a:r>
          </a:p>
        </p:txBody>
      </p:sp>
      <p:pic>
        <p:nvPicPr>
          <p:cNvPr id="11" name="Picture 10">
            <a:extLst>
              <a:ext uri="{FF2B5EF4-FFF2-40B4-BE49-F238E27FC236}">
                <a16:creationId xmlns:a16="http://schemas.microsoft.com/office/drawing/2014/main" id="{E146BDCD-E994-C246-9746-5B3F9789DE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sp>
        <p:nvSpPr>
          <p:cNvPr id="19" name="Title Placeholder 1">
            <a:extLst>
              <a:ext uri="{FF2B5EF4-FFF2-40B4-BE49-F238E27FC236}">
                <a16:creationId xmlns:a16="http://schemas.microsoft.com/office/drawing/2014/main" id="{AC9745A2-698C-B84F-838D-5FB0046ECCEB}"/>
              </a:ext>
            </a:extLst>
          </p:cNvPr>
          <p:cNvSpPr>
            <a:spLocks noGrp="1"/>
          </p:cNvSpPr>
          <p:nvPr>
            <p:ph type="title" hasCustomPrompt="1"/>
          </p:nvPr>
        </p:nvSpPr>
        <p:spPr>
          <a:xfrm>
            <a:off x="278826" y="1633489"/>
            <a:ext cx="7653912" cy="3240182"/>
          </a:xfrm>
          <a:prstGeom prst="rect">
            <a:avLst/>
          </a:prstGeom>
        </p:spPr>
        <p:txBody>
          <a:bodyPr vert="horz" lIns="91440" tIns="45720" rIns="91440" bIns="45720" rtlCol="0" anchor="b">
            <a:spAutoFit/>
          </a:bodyPr>
          <a:lstStyle>
            <a:lvl1pPr>
              <a:lnSpc>
                <a:spcPts val="5000"/>
              </a:lnSpc>
              <a:defRPr sz="3500" u="sng" spc="300" baseline="0">
                <a:solidFill>
                  <a:schemeClr val="tx1"/>
                </a:solidFill>
                <a:uFill>
                  <a:solidFill>
                    <a:schemeClr val="tx1"/>
                  </a:solidFill>
                </a:uFill>
              </a:defRPr>
            </a:lvl1pPr>
          </a:lstStyle>
          <a:p>
            <a:r>
              <a:rPr lang="en-US" dirty="0"/>
              <a:t>This is a quote </a:t>
            </a:r>
            <a:br>
              <a:rPr lang="en-US" dirty="0"/>
            </a:br>
            <a:r>
              <a:rPr lang="en-US" dirty="0"/>
              <a:t>or highlighted </a:t>
            </a:r>
            <a:br>
              <a:rPr lang="en-US" dirty="0"/>
            </a:br>
            <a:r>
              <a:rPr lang="en-US" dirty="0"/>
              <a:t>content. </a:t>
            </a:r>
            <a:br>
              <a:rPr lang="en-US" dirty="0"/>
            </a:br>
            <a:r>
              <a:rPr lang="en-US" dirty="0"/>
              <a:t>Do NOT EXCEED </a:t>
            </a:r>
            <a:br>
              <a:rPr lang="en-US" dirty="0"/>
            </a:br>
            <a:r>
              <a:rPr lang="en-US" dirty="0"/>
              <a:t>FIVE LINES.</a:t>
            </a:r>
          </a:p>
        </p:txBody>
      </p:sp>
      <p:sp>
        <p:nvSpPr>
          <p:cNvPr id="6" name="Text Placeholder 2">
            <a:extLst>
              <a:ext uri="{FF2B5EF4-FFF2-40B4-BE49-F238E27FC236}">
                <a16:creationId xmlns:a16="http://schemas.microsoft.com/office/drawing/2014/main" id="{BEB15CE4-1F64-794C-848F-1AB095285F67}"/>
              </a:ext>
            </a:extLst>
          </p:cNvPr>
          <p:cNvSpPr>
            <a:spLocks noGrp="1"/>
          </p:cNvSpPr>
          <p:nvPr>
            <p:ph type="body" sz="quarter" idx="35" hasCustomPrompt="1"/>
          </p:nvPr>
        </p:nvSpPr>
        <p:spPr>
          <a:xfrm>
            <a:off x="1691160" y="404132"/>
            <a:ext cx="2568103" cy="1201321"/>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u="none" baseline="0">
                <a:solidFill>
                  <a:schemeClr val="tx2"/>
                </a:solidFill>
              </a:defRPr>
            </a:lvl1pPr>
          </a:lstStyle>
          <a:p>
            <a:pPr lvl="0"/>
            <a:r>
              <a:rPr lang="en-US" dirty="0"/>
              <a:t>Note to User: Type left quotes to make visible on slide. Quote marks may need to be moved up or down depending on length of quote.</a:t>
            </a:r>
            <a:br>
              <a:rPr lang="en-US" dirty="0"/>
            </a:br>
            <a:r>
              <a:rPr lang="en-US" dirty="0"/>
              <a:t>☒ REMOVE THIS BOX.</a:t>
            </a:r>
          </a:p>
        </p:txBody>
      </p:sp>
      <p:sp>
        <p:nvSpPr>
          <p:cNvPr id="3" name="Text Placeholder 2">
            <a:extLst>
              <a:ext uri="{FF2B5EF4-FFF2-40B4-BE49-F238E27FC236}">
                <a16:creationId xmlns:a16="http://schemas.microsoft.com/office/drawing/2014/main" id="{004AC145-7951-BE41-BFB0-0B8351A5D1FD}"/>
              </a:ext>
            </a:extLst>
          </p:cNvPr>
          <p:cNvSpPr>
            <a:spLocks noGrp="1"/>
          </p:cNvSpPr>
          <p:nvPr>
            <p:ph type="body" sz="quarter" idx="52" hasCustomPrompt="1"/>
          </p:nvPr>
        </p:nvSpPr>
        <p:spPr>
          <a:xfrm>
            <a:off x="278826" y="5095589"/>
            <a:ext cx="7662672" cy="310896"/>
          </a:xfrm>
          <a:prstGeom prst="rect">
            <a:avLst/>
          </a:prstGeom>
        </p:spPr>
        <p:txBody>
          <a:bodyPr anchor="t"/>
          <a:lstStyle>
            <a:lvl1pPr>
              <a:defRPr b="1"/>
            </a:lvl1pPr>
          </a:lstStyle>
          <a:p>
            <a:pPr lvl="0">
              <a:buClr>
                <a:schemeClr val="bg1"/>
              </a:buClr>
            </a:pPr>
            <a:r>
              <a:rPr lang="en-GB" b="1" dirty="0"/>
              <a:t>—Source, date of quote if applicable</a:t>
            </a:r>
            <a:endParaRPr lang="en-GB" dirty="0"/>
          </a:p>
        </p:txBody>
      </p:sp>
    </p:spTree>
    <p:extLst>
      <p:ext uri="{BB962C8B-B14F-4D97-AF65-F5344CB8AC3E}">
        <p14:creationId xmlns:p14="http://schemas.microsoft.com/office/powerpoint/2010/main" val="2379575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 Slide">
    <p:bg>
      <p:bgPr>
        <a:solidFill>
          <a:schemeClr val="bg1"/>
        </a:solidFill>
        <a:effectLst/>
      </p:bgPr>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E120ADF-F77A-A942-8F56-9357490E07AC}"/>
              </a:ext>
            </a:extLst>
          </p:cNvPr>
          <p:cNvSpPr>
            <a:spLocks noGrp="1"/>
          </p:cNvSpPr>
          <p:nvPr>
            <p:ph type="body" sz="quarter" idx="61" hasCustomPrompt="1"/>
          </p:nvPr>
        </p:nvSpPr>
        <p:spPr>
          <a:xfrm>
            <a:off x="289560" y="2046288"/>
            <a:ext cx="11612880" cy="4335462"/>
          </a:xfrm>
          <a:prstGeom prst="rect">
            <a:avLst/>
          </a:prstGeom>
        </p:spPr>
        <p:txBody>
          <a:bodyPr>
            <a:noAutofit/>
          </a:bodyPr>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a:solidFill>
                  <a:schemeClr val="tx1"/>
                </a:solidFill>
              </a:defRPr>
            </a:lvl2pPr>
            <a:lvl3pPr marL="994410" indent="-171450">
              <a:buSzPct val="90000"/>
              <a:buFont typeface="Courier New" panose="02070309020205020404" pitchFamily="49" charset="0"/>
              <a:buChar char="o"/>
              <a:defRPr lang="en-US" sz="1200" b="0" kern="1200" dirty="0">
                <a:solidFill>
                  <a:schemeClr val="tx1"/>
                </a:solidFill>
                <a:effectLst/>
                <a:latin typeface="+mn-lt"/>
                <a:ea typeface="+mn-ea"/>
                <a:cs typeface="+mn-cs"/>
              </a:defRPr>
            </a:lvl3pPr>
          </a:lstStyle>
          <a:p>
            <a:pPr lvl="0"/>
            <a:r>
              <a:rPr lang="en-US" dirty="0"/>
              <a:t>First level</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3EC322E2-08F2-4E40-B1E5-1CDDCFDB1031}"/>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9" name="Text Placeholder 3">
            <a:extLst>
              <a:ext uri="{FF2B5EF4-FFF2-40B4-BE49-F238E27FC236}">
                <a16:creationId xmlns:a16="http://schemas.microsoft.com/office/drawing/2014/main" id="{76C23650-FCA1-834C-803E-BB18C492C672}"/>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459695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ulleted Slide">
    <p:bg>
      <p:bgPr>
        <a:solidFill>
          <a:schemeClr val="bg1"/>
        </a:solidFill>
        <a:effectLst/>
      </p:bgPr>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E120ADF-F77A-A942-8F56-9357490E07AC}"/>
              </a:ext>
            </a:extLst>
          </p:cNvPr>
          <p:cNvSpPr>
            <a:spLocks noGrp="1"/>
          </p:cNvSpPr>
          <p:nvPr>
            <p:ph type="body" sz="quarter" idx="61" hasCustomPrompt="1"/>
          </p:nvPr>
        </p:nvSpPr>
        <p:spPr>
          <a:xfrm>
            <a:off x="289560" y="2046288"/>
            <a:ext cx="11612880" cy="4335462"/>
          </a:xfrm>
          <a:prstGeom prst="rect">
            <a:avLst/>
          </a:prstGeom>
        </p:spPr>
        <p:txBody>
          <a:bodyPr>
            <a:noAutofit/>
          </a:bodyPr>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a:solidFill>
                  <a:schemeClr val="tx1"/>
                </a:solidFill>
              </a:defRPr>
            </a:lvl2pPr>
            <a:lvl3pPr marL="994410" indent="-171450">
              <a:buSzPct val="90000"/>
              <a:buFont typeface="Courier New" panose="02070309020205020404" pitchFamily="49" charset="0"/>
              <a:buChar char="o"/>
              <a:defRPr lang="en-US" sz="1200" b="0" kern="1200" dirty="0">
                <a:solidFill>
                  <a:schemeClr val="tx1"/>
                </a:solidFill>
                <a:effectLst/>
                <a:latin typeface="+mn-lt"/>
                <a:ea typeface="+mn-ea"/>
                <a:cs typeface="+mn-cs"/>
              </a:defRPr>
            </a:lvl3pPr>
          </a:lstStyle>
          <a:p>
            <a:pPr lvl="0"/>
            <a:r>
              <a:rPr lang="en-US" dirty="0"/>
              <a:t>First level</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3EC322E2-08F2-4E40-B1E5-1CDDCFDB1031}"/>
              </a:ext>
            </a:extLst>
          </p:cNvPr>
          <p:cNvSpPr>
            <a:spLocks noGrp="1"/>
          </p:cNvSpPr>
          <p:nvPr>
            <p:ph type="title" hasCustomPrompt="1"/>
          </p:nvPr>
        </p:nvSpPr>
        <p:spPr>
          <a:xfrm>
            <a:off x="289964" y="304800"/>
            <a:ext cx="11612072" cy="558743"/>
          </a:xfrm>
        </p:spPr>
        <p:txBody>
          <a:bodyPr/>
          <a:lstStyle>
            <a:lvl1pPr>
              <a:defRPr/>
            </a:lvl1pPr>
          </a:lstStyle>
          <a:p>
            <a:r>
              <a:rPr lang="en-US" dirty="0"/>
              <a:t>Slide title</a:t>
            </a:r>
          </a:p>
        </p:txBody>
      </p:sp>
      <p:sp>
        <p:nvSpPr>
          <p:cNvPr id="6" name="Text Placeholder 3">
            <a:extLst>
              <a:ext uri="{FF2B5EF4-FFF2-40B4-BE49-F238E27FC236}">
                <a16:creationId xmlns:a16="http://schemas.microsoft.com/office/drawing/2014/main" id="{1932C8C4-F55C-5B4E-86BE-DC61402D6803}"/>
              </a:ext>
            </a:extLst>
          </p:cNvPr>
          <p:cNvSpPr>
            <a:spLocks noGrp="1"/>
          </p:cNvSpPr>
          <p:nvPr>
            <p:ph type="body" sz="quarter" idx="92" hasCustomPrompt="1"/>
          </p:nvPr>
        </p:nvSpPr>
        <p:spPr>
          <a:xfrm>
            <a:off x="289964" y="92730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113416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ed Slide with Poly Pixe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D78A0-4382-B144-97B3-F4026EA301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sp>
        <p:nvSpPr>
          <p:cNvPr id="6" name="Text Placeholder 5">
            <a:extLst>
              <a:ext uri="{FF2B5EF4-FFF2-40B4-BE49-F238E27FC236}">
                <a16:creationId xmlns:a16="http://schemas.microsoft.com/office/drawing/2014/main" id="{556772B7-6784-7848-A45E-81481B190B50}"/>
              </a:ext>
            </a:extLst>
          </p:cNvPr>
          <p:cNvSpPr>
            <a:spLocks noGrp="1"/>
          </p:cNvSpPr>
          <p:nvPr>
            <p:ph type="body" sz="quarter" idx="61" hasCustomPrompt="1"/>
          </p:nvPr>
        </p:nvSpPr>
        <p:spPr>
          <a:xfrm>
            <a:off x="289558" y="2046288"/>
            <a:ext cx="11612880" cy="4335462"/>
          </a:xfrm>
          <a:prstGeom prst="rect">
            <a:avLst/>
          </a:prstGeom>
        </p:spPr>
        <p:txBody>
          <a:bodyPr>
            <a:noAutofit/>
          </a:bodyPr>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a:solidFill>
                  <a:schemeClr val="tx1"/>
                </a:solidFill>
              </a:defRPr>
            </a:lvl2pPr>
            <a:lvl3pPr marL="994410" indent="-171450">
              <a:buSzPct val="90000"/>
              <a:buFont typeface="Courier New" panose="02070309020205020404" pitchFamily="49" charset="0"/>
              <a:buChar char="o"/>
              <a:defRPr b="0">
                <a:solidFill>
                  <a:schemeClr val="tx1"/>
                </a:solidFill>
              </a:defRPr>
            </a:lvl3pPr>
          </a:lstStyle>
          <a:p>
            <a:pPr lvl="0"/>
            <a:r>
              <a:rPr lang="en-US" dirty="0"/>
              <a:t>First level</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35F71FAC-4DBA-AA4A-A3A0-625BD6E5B55E}"/>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7" name="Text Placeholder 3">
            <a:extLst>
              <a:ext uri="{FF2B5EF4-FFF2-40B4-BE49-F238E27FC236}">
                <a16:creationId xmlns:a16="http://schemas.microsoft.com/office/drawing/2014/main" id="{83D7A9F2-CA5D-0D4C-B553-D19613FF49A3}"/>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914285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ft Column – No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11E3DB-561D-DF48-91E5-6E9F824AD4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sp>
        <p:nvSpPr>
          <p:cNvPr id="6" name="Text Placeholder 2">
            <a:extLst>
              <a:ext uri="{FF2B5EF4-FFF2-40B4-BE49-F238E27FC236}">
                <a16:creationId xmlns:a16="http://schemas.microsoft.com/office/drawing/2014/main" id="{3CF7233D-F145-E847-B742-CFB4D9F42136}"/>
              </a:ext>
            </a:extLst>
          </p:cNvPr>
          <p:cNvSpPr>
            <a:spLocks noGrp="1"/>
          </p:cNvSpPr>
          <p:nvPr>
            <p:ph type="body" sz="quarter" idx="60" hasCustomPrompt="1"/>
          </p:nvPr>
        </p:nvSpPr>
        <p:spPr>
          <a:xfrm>
            <a:off x="289560" y="2211866"/>
            <a:ext cx="5486400" cy="4158771"/>
          </a:xfrm>
          <a:prstGeom prst="rect">
            <a:avLst/>
          </a:prstGeom>
        </p:spPr>
        <p:txBody>
          <a:bodyPr/>
          <a:lstStyle>
            <a:lvl1pPr>
              <a:defRPr sz="1800" b="1" i="0" baseline="0"/>
            </a:lvl1pPr>
            <a:lvl2pPr>
              <a:lnSpc>
                <a:spcPts val="1900"/>
              </a:lnSpc>
              <a:spcBef>
                <a:spcPts val="600"/>
              </a:spcBef>
              <a:defRPr/>
            </a:lvl2pPr>
          </a:lstStyle>
          <a:p>
            <a:pPr lvl="0"/>
            <a:r>
              <a:rPr lang="en-US" dirty="0"/>
              <a:t>Column Header</a:t>
            </a:r>
          </a:p>
          <a:p>
            <a:pPr lvl="1"/>
            <a:r>
              <a:rPr lang="en-US" dirty="0"/>
              <a:t>Insert body copy here.</a:t>
            </a:r>
          </a:p>
        </p:txBody>
      </p:sp>
      <p:sp>
        <p:nvSpPr>
          <p:cNvPr id="12" name="Title 1">
            <a:extLst>
              <a:ext uri="{FF2B5EF4-FFF2-40B4-BE49-F238E27FC236}">
                <a16:creationId xmlns:a16="http://schemas.microsoft.com/office/drawing/2014/main" id="{9092B003-38B2-2147-8B96-AF81EB0C3E32}"/>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7" name="Text Placeholder 2">
            <a:extLst>
              <a:ext uri="{FF2B5EF4-FFF2-40B4-BE49-F238E27FC236}">
                <a16:creationId xmlns:a16="http://schemas.microsoft.com/office/drawing/2014/main" id="{71FD287F-4918-C54A-AB4A-6C602EF6E8ED}"/>
              </a:ext>
            </a:extLst>
          </p:cNvPr>
          <p:cNvSpPr>
            <a:spLocks noGrp="1"/>
          </p:cNvSpPr>
          <p:nvPr>
            <p:ph type="body" sz="quarter" idx="91" hasCustomPrompt="1"/>
          </p:nvPr>
        </p:nvSpPr>
        <p:spPr>
          <a:xfrm>
            <a:off x="289561" y="4464946"/>
            <a:ext cx="3443453" cy="842345"/>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under “Home” tab, click ”Indent More”.</a:t>
            </a:r>
            <a:r>
              <a:rPr lang="en-US" sz="1100" dirty="0">
                <a:solidFill>
                  <a:schemeClr val="accent3"/>
                </a:solidFill>
              </a:rPr>
              <a:t> </a:t>
            </a:r>
            <a:br>
              <a:rPr lang="en-US" sz="1100" dirty="0">
                <a:solidFill>
                  <a:schemeClr val="accent3"/>
                </a:solidFill>
              </a:rPr>
            </a:br>
            <a:r>
              <a:rPr lang="en-US" dirty="0"/>
              <a:t>☒ REMOVE THIS BOX.</a:t>
            </a:r>
          </a:p>
        </p:txBody>
      </p:sp>
      <p:sp>
        <p:nvSpPr>
          <p:cNvPr id="10" name="Text Placeholder 3">
            <a:extLst>
              <a:ext uri="{FF2B5EF4-FFF2-40B4-BE49-F238E27FC236}">
                <a16:creationId xmlns:a16="http://schemas.microsoft.com/office/drawing/2014/main" id="{735C6481-7DF9-5047-8B78-020FB314233C}"/>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2748804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Column –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37A8D-2632-3548-BB3A-9FE0EA709D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5065"/>
          <a:stretch/>
        </p:blipFill>
        <p:spPr>
          <a:xfrm>
            <a:off x="7932738" y="0"/>
            <a:ext cx="4259262" cy="6858000"/>
          </a:xfrm>
          <a:prstGeom prst="rect">
            <a:avLst/>
          </a:prstGeom>
        </p:spPr>
      </p:pic>
      <p:sp>
        <p:nvSpPr>
          <p:cNvPr id="7" name="Text Placeholder 2">
            <a:extLst>
              <a:ext uri="{FF2B5EF4-FFF2-40B4-BE49-F238E27FC236}">
                <a16:creationId xmlns:a16="http://schemas.microsoft.com/office/drawing/2014/main" id="{CD9797D6-E8FB-3B45-96D8-3FB03DD8D6EC}"/>
              </a:ext>
            </a:extLst>
          </p:cNvPr>
          <p:cNvSpPr>
            <a:spLocks noGrp="1"/>
          </p:cNvSpPr>
          <p:nvPr>
            <p:ph type="body" sz="quarter" idx="64" hasCustomPrompt="1"/>
          </p:nvPr>
        </p:nvSpPr>
        <p:spPr>
          <a:xfrm>
            <a:off x="289559" y="2210216"/>
            <a:ext cx="5692139" cy="4171534"/>
          </a:xfrm>
          <a:prstGeom prst="rect">
            <a:avLst/>
          </a:prstGeom>
        </p:spPr>
        <p:txBody>
          <a:bodyPr/>
          <a:lstStyle>
            <a:lvl1pPr>
              <a:defRPr sz="1800" b="1" i="0" baseline="0"/>
            </a:lvl1pPr>
            <a:lvl2pPr marL="298450" indent="-285750">
              <a:buFont typeface="Arial" panose="020B0604020202020204" pitchFamily="34" charset="0"/>
              <a:buChar char="•"/>
              <a:defRPr/>
            </a:lvl2pPr>
            <a:lvl3pPr marL="635000" indent="-176213">
              <a:spcBef>
                <a:spcPts val="0"/>
              </a:spcBef>
              <a:spcAft>
                <a:spcPts val="600"/>
              </a:spcAft>
              <a:buFont typeface="System Font Regular"/>
              <a:buChar char="–"/>
              <a:tabLst/>
              <a:defRPr b="0" i="0" baseline="0"/>
            </a:lvl3pPr>
            <a:lvl4pPr marL="862012" indent="-171450">
              <a:spcBef>
                <a:spcPts val="0"/>
              </a:spcBef>
              <a:spcAft>
                <a:spcPts val="300"/>
              </a:spcAft>
              <a:buFont typeface="Courier New" panose="02070309020205020404" pitchFamily="49" charset="0"/>
              <a:buChar char="o"/>
              <a:defRPr sz="1100" b="0" i="0" baseline="0"/>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2" name="Title 1">
            <a:extLst>
              <a:ext uri="{FF2B5EF4-FFF2-40B4-BE49-F238E27FC236}">
                <a16:creationId xmlns:a16="http://schemas.microsoft.com/office/drawing/2014/main" id="{382DF909-FB90-F14A-8665-DAD8D4A0A4C7}"/>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13" name="Text Placeholder 2">
            <a:extLst>
              <a:ext uri="{FF2B5EF4-FFF2-40B4-BE49-F238E27FC236}">
                <a16:creationId xmlns:a16="http://schemas.microsoft.com/office/drawing/2014/main" id="{672376DA-C79D-9E42-9965-7EF170BF2C87}"/>
              </a:ext>
            </a:extLst>
          </p:cNvPr>
          <p:cNvSpPr>
            <a:spLocks noGrp="1"/>
          </p:cNvSpPr>
          <p:nvPr>
            <p:ph type="body" sz="quarter" idx="89" hasCustomPrompt="1"/>
          </p:nvPr>
        </p:nvSpPr>
        <p:spPr>
          <a:xfrm>
            <a:off x="289560" y="4459990"/>
            <a:ext cx="3424601" cy="1921760"/>
          </a:xfrm>
          <a:prstGeom prst="rect">
            <a:avLst/>
          </a:prstGeom>
        </p:spPr>
        <p:txBody>
          <a:bodyPr wrap="square">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under “Home” tab, click “Indent More”. </a:t>
            </a:r>
            <a:br>
              <a:rPr lang="en-US" sz="1000" dirty="0">
                <a:solidFill>
                  <a:schemeClr val="accent3"/>
                </a:solidFill>
              </a:rPr>
            </a:br>
            <a:r>
              <a:rPr lang="en-US" dirty="0"/>
              <a:t>Note to User: To format third level text, under “Home” tab, click “Indent More”. </a:t>
            </a:r>
            <a:br>
              <a:rPr lang="en-US" sz="800" dirty="0">
                <a:solidFill>
                  <a:schemeClr val="accent3"/>
                </a:solidFill>
              </a:rPr>
            </a:br>
            <a:r>
              <a:rPr lang="en-US" dirty="0"/>
              <a:t>Note to User: To return formatting to first level text, under “Home” tab, click “Indent Less”, twice.</a:t>
            </a:r>
            <a:br>
              <a:rPr lang="en-US" sz="800" dirty="0">
                <a:solidFill>
                  <a:schemeClr val="accent3"/>
                </a:solidFill>
              </a:rPr>
            </a:br>
            <a:r>
              <a:rPr lang="en-US" dirty="0"/>
              <a:t>☒ REMOVE THIS BOX.</a:t>
            </a:r>
          </a:p>
        </p:txBody>
      </p:sp>
      <p:sp>
        <p:nvSpPr>
          <p:cNvPr id="9" name="Text Placeholder 3">
            <a:extLst>
              <a:ext uri="{FF2B5EF4-FFF2-40B4-BE49-F238E27FC236}">
                <a16:creationId xmlns:a16="http://schemas.microsoft.com/office/drawing/2014/main" id="{5CE77FEB-DA6E-0343-9733-6D58DEF62667}"/>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272216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Horizontal White">
    <p:spTree>
      <p:nvGrpSpPr>
        <p:cNvPr id="1" name=""/>
        <p:cNvGrpSpPr/>
        <p:nvPr/>
      </p:nvGrpSpPr>
      <p:grpSpPr>
        <a:xfrm>
          <a:off x="0" y="0"/>
          <a:ext cx="0" cy="0"/>
          <a:chOff x="0" y="0"/>
          <a:chExt cx="0" cy="0"/>
        </a:xfrm>
      </p:grpSpPr>
      <p:sp>
        <p:nvSpPr>
          <p:cNvPr id="35" name="Text Placeholder 2">
            <a:extLst>
              <a:ext uri="{FF2B5EF4-FFF2-40B4-BE49-F238E27FC236}">
                <a16:creationId xmlns:a16="http://schemas.microsoft.com/office/drawing/2014/main" id="{E512F32F-E7A2-784D-925C-62E4E1CE03A3}"/>
              </a:ext>
            </a:extLst>
          </p:cNvPr>
          <p:cNvSpPr>
            <a:spLocks noGrp="1"/>
          </p:cNvSpPr>
          <p:nvPr>
            <p:ph type="body" sz="quarter" idx="36" hasCustomPrompt="1"/>
          </p:nvPr>
        </p:nvSpPr>
        <p:spPr>
          <a:xfrm>
            <a:off x="282404"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46" name="Text Placeholder 2">
            <a:extLst>
              <a:ext uri="{FF2B5EF4-FFF2-40B4-BE49-F238E27FC236}">
                <a16:creationId xmlns:a16="http://schemas.microsoft.com/office/drawing/2014/main" id="{9A47C388-0632-C34C-91C5-FE1633E2CE74}"/>
              </a:ext>
            </a:extLst>
          </p:cNvPr>
          <p:cNvSpPr>
            <a:spLocks noGrp="1"/>
          </p:cNvSpPr>
          <p:nvPr>
            <p:ph type="body" sz="quarter" idx="75" hasCustomPrompt="1"/>
          </p:nvPr>
        </p:nvSpPr>
        <p:spPr>
          <a:xfrm>
            <a:off x="2223665"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49" name="Text Placeholder 2">
            <a:extLst>
              <a:ext uri="{FF2B5EF4-FFF2-40B4-BE49-F238E27FC236}">
                <a16:creationId xmlns:a16="http://schemas.microsoft.com/office/drawing/2014/main" id="{0605C060-B73E-7B49-932C-08C921E54DD1}"/>
              </a:ext>
            </a:extLst>
          </p:cNvPr>
          <p:cNvSpPr>
            <a:spLocks noGrp="1"/>
          </p:cNvSpPr>
          <p:nvPr>
            <p:ph type="body" sz="quarter" idx="76" hasCustomPrompt="1"/>
          </p:nvPr>
        </p:nvSpPr>
        <p:spPr>
          <a:xfrm>
            <a:off x="4164926"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51" name="Text Placeholder 2">
            <a:extLst>
              <a:ext uri="{FF2B5EF4-FFF2-40B4-BE49-F238E27FC236}">
                <a16:creationId xmlns:a16="http://schemas.microsoft.com/office/drawing/2014/main" id="{3FA8E9B6-1B1C-8149-BB0E-C06AAE177E0C}"/>
              </a:ext>
            </a:extLst>
          </p:cNvPr>
          <p:cNvSpPr>
            <a:spLocks noGrp="1"/>
          </p:cNvSpPr>
          <p:nvPr>
            <p:ph type="body" sz="quarter" idx="77" hasCustomPrompt="1"/>
          </p:nvPr>
        </p:nvSpPr>
        <p:spPr>
          <a:xfrm>
            <a:off x="6106187"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53" name="Text Placeholder 2">
            <a:extLst>
              <a:ext uri="{FF2B5EF4-FFF2-40B4-BE49-F238E27FC236}">
                <a16:creationId xmlns:a16="http://schemas.microsoft.com/office/drawing/2014/main" id="{ACF16667-55E6-5740-905C-87238BDA1C53}"/>
              </a:ext>
            </a:extLst>
          </p:cNvPr>
          <p:cNvSpPr>
            <a:spLocks noGrp="1"/>
          </p:cNvSpPr>
          <p:nvPr>
            <p:ph type="body" sz="quarter" idx="78" hasCustomPrompt="1"/>
          </p:nvPr>
        </p:nvSpPr>
        <p:spPr>
          <a:xfrm>
            <a:off x="8047448"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54" name="Text Placeholder 2">
            <a:extLst>
              <a:ext uri="{FF2B5EF4-FFF2-40B4-BE49-F238E27FC236}">
                <a16:creationId xmlns:a16="http://schemas.microsoft.com/office/drawing/2014/main" id="{0A8880F3-FF9A-854C-95B6-123FEF433301}"/>
              </a:ext>
            </a:extLst>
          </p:cNvPr>
          <p:cNvSpPr>
            <a:spLocks noGrp="1"/>
          </p:cNvSpPr>
          <p:nvPr>
            <p:ph type="body" sz="quarter" idx="79" hasCustomPrompt="1"/>
          </p:nvPr>
        </p:nvSpPr>
        <p:spPr>
          <a:xfrm>
            <a:off x="9988710"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24" name="Text Placeholder 3">
            <a:extLst>
              <a:ext uri="{FF2B5EF4-FFF2-40B4-BE49-F238E27FC236}">
                <a16:creationId xmlns:a16="http://schemas.microsoft.com/office/drawing/2014/main" id="{C0566687-0707-A245-8504-08426D60B1D3}"/>
              </a:ext>
            </a:extLst>
          </p:cNvPr>
          <p:cNvSpPr>
            <a:spLocks noGrp="1"/>
          </p:cNvSpPr>
          <p:nvPr>
            <p:ph type="body" sz="quarter" idx="83" hasCustomPrompt="1"/>
          </p:nvPr>
        </p:nvSpPr>
        <p:spPr>
          <a:xfrm>
            <a:off x="2223665"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5" name="Text Placeholder 3">
            <a:extLst>
              <a:ext uri="{FF2B5EF4-FFF2-40B4-BE49-F238E27FC236}">
                <a16:creationId xmlns:a16="http://schemas.microsoft.com/office/drawing/2014/main" id="{5230E2D4-4F93-6241-B264-978CC9BAD3F1}"/>
              </a:ext>
            </a:extLst>
          </p:cNvPr>
          <p:cNvSpPr>
            <a:spLocks noGrp="1"/>
          </p:cNvSpPr>
          <p:nvPr>
            <p:ph type="body" sz="quarter" idx="84" hasCustomPrompt="1"/>
          </p:nvPr>
        </p:nvSpPr>
        <p:spPr>
          <a:xfrm>
            <a:off x="4164926"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8" name="Text Placeholder 3">
            <a:extLst>
              <a:ext uri="{FF2B5EF4-FFF2-40B4-BE49-F238E27FC236}">
                <a16:creationId xmlns:a16="http://schemas.microsoft.com/office/drawing/2014/main" id="{192F2539-816E-1748-AA2D-33A0F186C425}"/>
              </a:ext>
            </a:extLst>
          </p:cNvPr>
          <p:cNvSpPr>
            <a:spLocks noGrp="1"/>
          </p:cNvSpPr>
          <p:nvPr>
            <p:ph type="body" sz="quarter" idx="85" hasCustomPrompt="1"/>
          </p:nvPr>
        </p:nvSpPr>
        <p:spPr>
          <a:xfrm>
            <a:off x="6106187"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29" name="Text Placeholder 3">
            <a:extLst>
              <a:ext uri="{FF2B5EF4-FFF2-40B4-BE49-F238E27FC236}">
                <a16:creationId xmlns:a16="http://schemas.microsoft.com/office/drawing/2014/main" id="{8B4E8E76-20F5-2343-AD48-571826BD6E74}"/>
              </a:ext>
            </a:extLst>
          </p:cNvPr>
          <p:cNvSpPr>
            <a:spLocks noGrp="1"/>
          </p:cNvSpPr>
          <p:nvPr>
            <p:ph type="body" sz="quarter" idx="86" hasCustomPrompt="1"/>
          </p:nvPr>
        </p:nvSpPr>
        <p:spPr>
          <a:xfrm>
            <a:off x="8047448"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31" name="Text Placeholder 3">
            <a:extLst>
              <a:ext uri="{FF2B5EF4-FFF2-40B4-BE49-F238E27FC236}">
                <a16:creationId xmlns:a16="http://schemas.microsoft.com/office/drawing/2014/main" id="{0E2CAFEF-2942-A44C-9E7A-3950553D1CE9}"/>
              </a:ext>
            </a:extLst>
          </p:cNvPr>
          <p:cNvSpPr>
            <a:spLocks noGrp="1"/>
          </p:cNvSpPr>
          <p:nvPr>
            <p:ph type="body" sz="quarter" idx="87" hasCustomPrompt="1"/>
          </p:nvPr>
        </p:nvSpPr>
        <p:spPr>
          <a:xfrm>
            <a:off x="9988710"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34" name="Text Placeholder 3">
            <a:extLst>
              <a:ext uri="{FF2B5EF4-FFF2-40B4-BE49-F238E27FC236}">
                <a16:creationId xmlns:a16="http://schemas.microsoft.com/office/drawing/2014/main" id="{EE863A9A-554E-DF41-8481-A3F94A27C024}"/>
              </a:ext>
            </a:extLst>
          </p:cNvPr>
          <p:cNvSpPr>
            <a:spLocks noGrp="1"/>
          </p:cNvSpPr>
          <p:nvPr>
            <p:ph type="body" sz="quarter" idx="88" hasCustomPrompt="1"/>
          </p:nvPr>
        </p:nvSpPr>
        <p:spPr>
          <a:xfrm>
            <a:off x="282404"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17" name="Text Placeholder 2">
            <a:extLst>
              <a:ext uri="{FF2B5EF4-FFF2-40B4-BE49-F238E27FC236}">
                <a16:creationId xmlns:a16="http://schemas.microsoft.com/office/drawing/2014/main" id="{B83D852D-6490-944A-9B2E-A2D9C729874D}"/>
              </a:ext>
            </a:extLst>
          </p:cNvPr>
          <p:cNvSpPr>
            <a:spLocks noGrp="1"/>
          </p:cNvSpPr>
          <p:nvPr>
            <p:ph type="body" sz="quarter" idx="81" hasCustomPrompt="1"/>
          </p:nvPr>
        </p:nvSpPr>
        <p:spPr>
          <a:xfrm>
            <a:off x="281579" y="4666269"/>
            <a:ext cx="2790234" cy="1517716"/>
          </a:xfrm>
          <a:prstGeom prst="rect">
            <a:avLst/>
          </a:prstGeom>
          <a:solidFill>
            <a:srgbClr val="FFFF00"/>
          </a:solidFill>
        </p:spPr>
        <p:txBody>
          <a:bodyPr/>
          <a:lstStyle>
            <a:lvl1pPr marL="0" indent="0">
              <a:buFontTx/>
              <a:buNone/>
              <a:defRPr sz="1100" i="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lvl="0"/>
            <a:r>
              <a:rPr lang="en-US" dirty="0"/>
              <a:t>Note to User: Replace #s with number as appropriate. Delete any unused numbers and text boxes.</a:t>
            </a:r>
            <a:br>
              <a:rPr lang="en-US" dirty="0"/>
            </a:br>
            <a:r>
              <a:rPr lang="en-US" dirty="0"/>
              <a:t>Note to User: To format second level text, under “Home” tab, click “Indent More”.</a:t>
            </a:r>
            <a:br>
              <a:rPr lang="en-US" dirty="0"/>
            </a:br>
            <a:r>
              <a:rPr lang="en-US" dirty="0"/>
              <a:t>☒ REMOVE THIS BOX.</a:t>
            </a:r>
          </a:p>
        </p:txBody>
      </p:sp>
      <p:sp>
        <p:nvSpPr>
          <p:cNvPr id="19" name="TextBox 18">
            <a:extLst>
              <a:ext uri="{FF2B5EF4-FFF2-40B4-BE49-F238E27FC236}">
                <a16:creationId xmlns:a16="http://schemas.microsoft.com/office/drawing/2014/main" id="{7674A1C6-9E2F-2E45-85B2-ED36EC4EC850}"/>
              </a:ext>
            </a:extLst>
          </p:cNvPr>
          <p:cNvSpPr txBox="1"/>
          <p:nvPr/>
        </p:nvSpPr>
        <p:spPr>
          <a:xfrm>
            <a:off x="289964" y="284480"/>
            <a:ext cx="3470563" cy="557784"/>
          </a:xfrm>
          <a:prstGeom prst="rect">
            <a:avLst/>
          </a:prstGeom>
          <a:noFill/>
        </p:spPr>
        <p:txBody>
          <a:bodyPr wrap="square" tIns="274320" rtlCol="0" anchor="t">
            <a:noAutofit/>
          </a:bodyPr>
          <a:lstStyle/>
          <a:p>
            <a:pPr algn="l">
              <a:lnSpc>
                <a:spcPts val="1900"/>
              </a:lnSpc>
              <a:spcBef>
                <a:spcPts val="600"/>
              </a:spcBef>
              <a:spcAft>
                <a:spcPts val="600"/>
              </a:spcAft>
            </a:pPr>
            <a:r>
              <a:rPr lang="en-US" sz="2800" b="1" u="sng" spc="300" baseline="0" dirty="0">
                <a:solidFill>
                  <a:schemeClr val="bg1"/>
                </a:solidFill>
                <a:uFillTx/>
              </a:rPr>
              <a:t>AGENDA</a:t>
            </a:r>
          </a:p>
        </p:txBody>
      </p:sp>
    </p:spTree>
    <p:extLst>
      <p:ext uri="{BB962C8B-B14F-4D97-AF65-F5344CB8AC3E}">
        <p14:creationId xmlns:p14="http://schemas.microsoft.com/office/powerpoint/2010/main" val="1898240271"/>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B2C6447-6FD0-2540-A3F0-5FA431611E2E}"/>
              </a:ext>
            </a:extLst>
          </p:cNvPr>
          <p:cNvSpPr>
            <a:spLocks noGrp="1"/>
          </p:cNvSpPr>
          <p:nvPr>
            <p:ph type="title" hasCustomPrompt="1"/>
          </p:nvPr>
        </p:nvSpPr>
        <p:spPr>
          <a:xfrm>
            <a:off x="289964" y="304800"/>
            <a:ext cx="11612072" cy="558743"/>
          </a:xfrm>
        </p:spPr>
        <p:txBody>
          <a:bodyPr/>
          <a:lstStyle>
            <a:lvl1pPr>
              <a:defRPr/>
            </a:lvl1pPr>
          </a:lstStyle>
          <a:p>
            <a:r>
              <a:rPr lang="en-US" dirty="0"/>
              <a:t>Slide title</a:t>
            </a:r>
          </a:p>
        </p:txBody>
      </p:sp>
      <p:sp>
        <p:nvSpPr>
          <p:cNvPr id="4" name="Text Placeholder 3">
            <a:extLst>
              <a:ext uri="{FF2B5EF4-FFF2-40B4-BE49-F238E27FC236}">
                <a16:creationId xmlns:a16="http://schemas.microsoft.com/office/drawing/2014/main" id="{EAC8557F-7FD4-964B-926B-9F2747FC49EE}"/>
              </a:ext>
            </a:extLst>
          </p:cNvPr>
          <p:cNvSpPr>
            <a:spLocks noGrp="1"/>
          </p:cNvSpPr>
          <p:nvPr>
            <p:ph type="body" sz="quarter" idx="92" hasCustomPrompt="1"/>
          </p:nvPr>
        </p:nvSpPr>
        <p:spPr>
          <a:xfrm>
            <a:off x="289964" y="937417"/>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39917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343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 No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691CAA-5A48-2C49-A495-091F5F630DC7}"/>
              </a:ext>
            </a:extLst>
          </p:cNvPr>
          <p:cNvSpPr>
            <a:spLocks noGrp="1"/>
          </p:cNvSpPr>
          <p:nvPr>
            <p:ph type="body" sz="quarter" idx="60" hasCustomPrompt="1"/>
          </p:nvPr>
        </p:nvSpPr>
        <p:spPr>
          <a:xfrm>
            <a:off x="289560" y="2211866"/>
            <a:ext cx="5486400" cy="4158771"/>
          </a:xfrm>
          <a:prstGeom prst="rect">
            <a:avLst/>
          </a:prstGeom>
        </p:spPr>
        <p:txBody>
          <a:bodyPr/>
          <a:lstStyle>
            <a:lvl1pPr>
              <a:defRPr sz="1800" b="1" i="0" baseline="0"/>
            </a:lvl1pPr>
            <a:lvl2pPr>
              <a:lnSpc>
                <a:spcPts val="1900"/>
              </a:lnSpc>
              <a:spcBef>
                <a:spcPts val="600"/>
              </a:spcBef>
              <a:defRPr/>
            </a:lvl2pPr>
          </a:lstStyle>
          <a:p>
            <a:pPr lvl="0"/>
            <a:r>
              <a:rPr lang="en-US" dirty="0"/>
              <a:t>Column Header</a:t>
            </a:r>
          </a:p>
          <a:p>
            <a:pPr lvl="1"/>
            <a:r>
              <a:rPr lang="en-US" dirty="0"/>
              <a:t>Insert body copy here.</a:t>
            </a:r>
          </a:p>
        </p:txBody>
      </p:sp>
      <p:sp>
        <p:nvSpPr>
          <p:cNvPr id="10" name="Text Placeholder 2">
            <a:extLst>
              <a:ext uri="{FF2B5EF4-FFF2-40B4-BE49-F238E27FC236}">
                <a16:creationId xmlns:a16="http://schemas.microsoft.com/office/drawing/2014/main" id="{ACC2F8B7-1CA8-204F-BD30-73ADF1781D18}"/>
              </a:ext>
            </a:extLst>
          </p:cNvPr>
          <p:cNvSpPr>
            <a:spLocks noGrp="1"/>
          </p:cNvSpPr>
          <p:nvPr>
            <p:ph type="body" sz="quarter" idx="61" hasCustomPrompt="1"/>
          </p:nvPr>
        </p:nvSpPr>
        <p:spPr>
          <a:xfrm>
            <a:off x="6416040" y="2211866"/>
            <a:ext cx="5486400" cy="4158771"/>
          </a:xfrm>
          <a:prstGeom prst="rect">
            <a:avLst/>
          </a:prstGeom>
        </p:spPr>
        <p:txBody>
          <a:bodyPr/>
          <a:lstStyle>
            <a:lvl1pPr>
              <a:defRPr sz="1800" b="1" i="0" baseline="0"/>
            </a:lvl1pPr>
            <a:lvl2pPr>
              <a:lnSpc>
                <a:spcPts val="1900"/>
              </a:lnSpc>
              <a:spcBef>
                <a:spcPts val="600"/>
              </a:spcBef>
              <a:defRPr/>
            </a:lvl2pPr>
          </a:lstStyle>
          <a:p>
            <a:pPr lvl="0"/>
            <a:r>
              <a:rPr lang="en-US" dirty="0"/>
              <a:t>Column Header</a:t>
            </a:r>
          </a:p>
          <a:p>
            <a:pPr lvl="1"/>
            <a:r>
              <a:rPr lang="en-US" dirty="0"/>
              <a:t>Insert body copy here.</a:t>
            </a:r>
          </a:p>
        </p:txBody>
      </p:sp>
      <p:sp>
        <p:nvSpPr>
          <p:cNvPr id="11" name="Title 1">
            <a:extLst>
              <a:ext uri="{FF2B5EF4-FFF2-40B4-BE49-F238E27FC236}">
                <a16:creationId xmlns:a16="http://schemas.microsoft.com/office/drawing/2014/main" id="{419ED0CC-EE42-624B-A387-2EF468C82E97}"/>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7" name="Text Placeholder 2">
            <a:extLst>
              <a:ext uri="{FF2B5EF4-FFF2-40B4-BE49-F238E27FC236}">
                <a16:creationId xmlns:a16="http://schemas.microsoft.com/office/drawing/2014/main" id="{3C1E4844-D99C-534B-B4DF-7210062C8765}"/>
              </a:ext>
            </a:extLst>
          </p:cNvPr>
          <p:cNvSpPr>
            <a:spLocks noGrp="1"/>
          </p:cNvSpPr>
          <p:nvPr>
            <p:ph type="body" sz="quarter" idx="91" hasCustomPrompt="1"/>
          </p:nvPr>
        </p:nvSpPr>
        <p:spPr>
          <a:xfrm>
            <a:off x="289560" y="3446851"/>
            <a:ext cx="3790315" cy="884925"/>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marL="0" marR="0" lvl="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a:pPr>
            <a:r>
              <a:rPr lang="en-US" dirty="0"/>
              <a:t>Note to User: To format second level text, select text. Under “Home” tab, click “Indent More”. </a:t>
            </a:r>
            <a:br>
              <a:rPr lang="en-US" sz="1100" dirty="0">
                <a:solidFill>
                  <a:schemeClr val="accent3"/>
                </a:solidFill>
              </a:rPr>
            </a:br>
            <a:r>
              <a:rPr lang="en-US" dirty="0"/>
              <a:t>☒ REMOVE THIS BOX.</a:t>
            </a:r>
          </a:p>
        </p:txBody>
      </p:sp>
      <p:sp>
        <p:nvSpPr>
          <p:cNvPr id="4" name="Text Placeholder 3">
            <a:extLst>
              <a:ext uri="{FF2B5EF4-FFF2-40B4-BE49-F238E27FC236}">
                <a16:creationId xmlns:a16="http://schemas.microsoft.com/office/drawing/2014/main" id="{0063AFC6-4AED-6E46-8D3B-4667FF4E4DE2}"/>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314889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lumns -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D22357-CC01-DC46-9F19-CD5A76ACCD08}"/>
              </a:ext>
            </a:extLst>
          </p:cNvPr>
          <p:cNvSpPr>
            <a:spLocks noGrp="1"/>
          </p:cNvSpPr>
          <p:nvPr>
            <p:ph type="body" sz="quarter" idx="64" hasCustomPrompt="1"/>
          </p:nvPr>
        </p:nvSpPr>
        <p:spPr>
          <a:xfrm>
            <a:off x="289560" y="2210216"/>
            <a:ext cx="3566160" cy="4171534"/>
          </a:xfrm>
          <a:prstGeom prst="rect">
            <a:avLst/>
          </a:prstGeom>
        </p:spPr>
        <p:txBody>
          <a:bodyPr/>
          <a:lstStyle>
            <a:lvl1pPr>
              <a:defRPr sz="1800" b="1" i="0" baseline="0"/>
            </a:lvl1pPr>
            <a:lvl2pPr marL="298450" indent="-285750">
              <a:buFont typeface="Arial" panose="020B0604020202020204" pitchFamily="34" charset="0"/>
              <a:buChar char="•"/>
              <a:defRPr/>
            </a:lvl2pPr>
            <a:lvl3pPr marL="635000" indent="-176213">
              <a:spcBef>
                <a:spcPts val="0"/>
              </a:spcBef>
              <a:spcAft>
                <a:spcPts val="600"/>
              </a:spcAft>
              <a:buFont typeface="System Font Regular"/>
              <a:buChar char="–"/>
              <a:tabLst/>
              <a:defRPr b="0" i="0" baseline="0"/>
            </a:lvl3pPr>
            <a:lvl4pPr marL="862012" indent="-171450">
              <a:spcBef>
                <a:spcPts val="0"/>
              </a:spcBef>
              <a:spcAft>
                <a:spcPts val="300"/>
              </a:spcAft>
              <a:buFont typeface="Courier New" panose="02070309020205020404" pitchFamily="49" charset="0"/>
              <a:buChar char="o"/>
              <a:defRPr sz="1100" b="0" i="0" baseline="0"/>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3" name="Text Placeholder 2">
            <a:extLst>
              <a:ext uri="{FF2B5EF4-FFF2-40B4-BE49-F238E27FC236}">
                <a16:creationId xmlns:a16="http://schemas.microsoft.com/office/drawing/2014/main" id="{7883E9A6-3964-C943-A234-DD058233E0EB}"/>
              </a:ext>
            </a:extLst>
          </p:cNvPr>
          <p:cNvSpPr>
            <a:spLocks noGrp="1"/>
          </p:cNvSpPr>
          <p:nvPr>
            <p:ph type="body" sz="quarter" idx="65" hasCustomPrompt="1"/>
          </p:nvPr>
        </p:nvSpPr>
        <p:spPr>
          <a:xfrm>
            <a:off x="4312920" y="2210216"/>
            <a:ext cx="3566160" cy="4171534"/>
          </a:xfrm>
          <a:prstGeom prst="rect">
            <a:avLst/>
          </a:prstGeom>
        </p:spPr>
        <p:txBody>
          <a:bodyPr/>
          <a:lstStyle>
            <a:lvl1pPr>
              <a:defRPr sz="1800" b="1" i="0" baseline="0"/>
            </a:lvl1pPr>
            <a:lvl2pPr marL="298450" indent="-285750">
              <a:buFont typeface="Arial" panose="020B0604020202020204" pitchFamily="34" charset="0"/>
              <a:buChar char="•"/>
              <a:defRPr/>
            </a:lvl2pPr>
            <a:lvl3pPr marL="635000" indent="-176213">
              <a:spcBef>
                <a:spcPts val="0"/>
              </a:spcBef>
              <a:spcAft>
                <a:spcPts val="600"/>
              </a:spcAft>
              <a:buFont typeface="System Font Regular"/>
              <a:buChar char="–"/>
              <a:tabLst/>
              <a:defRPr b="0" i="0" baseline="0"/>
            </a:lvl3pPr>
            <a:lvl4pPr marL="862012" indent="-171450">
              <a:spcBef>
                <a:spcPts val="0"/>
              </a:spcBef>
              <a:spcAft>
                <a:spcPts val="300"/>
              </a:spcAft>
              <a:buFont typeface="Courier New" panose="02070309020205020404" pitchFamily="49" charset="0"/>
              <a:buChar char="o"/>
              <a:defRPr sz="1100" b="0" i="0" baseline="0"/>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5" name="Text Placeholder 2">
            <a:extLst>
              <a:ext uri="{FF2B5EF4-FFF2-40B4-BE49-F238E27FC236}">
                <a16:creationId xmlns:a16="http://schemas.microsoft.com/office/drawing/2014/main" id="{1FCCC712-2D45-0F4B-B064-BFF799CAEE19}"/>
              </a:ext>
            </a:extLst>
          </p:cNvPr>
          <p:cNvSpPr>
            <a:spLocks noGrp="1"/>
          </p:cNvSpPr>
          <p:nvPr>
            <p:ph type="body" sz="quarter" idx="66" hasCustomPrompt="1"/>
          </p:nvPr>
        </p:nvSpPr>
        <p:spPr>
          <a:xfrm>
            <a:off x="8336280" y="2210216"/>
            <a:ext cx="3566160" cy="4171534"/>
          </a:xfrm>
          <a:prstGeom prst="rect">
            <a:avLst/>
          </a:prstGeom>
        </p:spPr>
        <p:txBody>
          <a:bodyPr/>
          <a:lstStyle>
            <a:lvl1pPr>
              <a:defRPr sz="1800" b="1" i="0" baseline="0"/>
            </a:lvl1pPr>
            <a:lvl2pPr marL="298450" indent="-285750">
              <a:buFont typeface="Arial" panose="020B0604020202020204" pitchFamily="34" charset="0"/>
              <a:buChar char="•"/>
              <a:defRPr/>
            </a:lvl2pPr>
            <a:lvl3pPr marL="635000" indent="-176213">
              <a:spcBef>
                <a:spcPts val="0"/>
              </a:spcBef>
              <a:spcAft>
                <a:spcPts val="600"/>
              </a:spcAft>
              <a:buFont typeface="System Font Regular"/>
              <a:buChar char="–"/>
              <a:tabLst/>
              <a:defRPr b="0" i="0" baseline="0"/>
            </a:lvl3pPr>
            <a:lvl4pPr marL="862012" indent="-171450">
              <a:spcBef>
                <a:spcPts val="0"/>
              </a:spcBef>
              <a:spcAft>
                <a:spcPts val="300"/>
              </a:spcAft>
              <a:buFont typeface="Courier New" panose="02070309020205020404" pitchFamily="49" charset="0"/>
              <a:buChar char="o"/>
              <a:defRPr sz="1100" b="0" i="0" baseline="0"/>
            </a:lvl4pPr>
          </a:lstStyle>
          <a:p>
            <a:pPr lvl="0"/>
            <a:r>
              <a:rPr lang="en-US" dirty="0"/>
              <a:t>Column Header</a:t>
            </a:r>
          </a:p>
          <a:p>
            <a:pPr lvl="1"/>
            <a:r>
              <a:rPr lang="en-US" dirty="0"/>
              <a:t>Level one</a:t>
            </a:r>
          </a:p>
          <a:p>
            <a:pPr lvl="2"/>
            <a:r>
              <a:rPr lang="en-US" dirty="0"/>
              <a:t>Level two</a:t>
            </a:r>
          </a:p>
          <a:p>
            <a:pPr lvl="3"/>
            <a:r>
              <a:rPr lang="en-US" dirty="0"/>
              <a:t>Level three</a:t>
            </a:r>
          </a:p>
        </p:txBody>
      </p:sp>
      <p:sp>
        <p:nvSpPr>
          <p:cNvPr id="11" name="Title 1">
            <a:extLst>
              <a:ext uri="{FF2B5EF4-FFF2-40B4-BE49-F238E27FC236}">
                <a16:creationId xmlns:a16="http://schemas.microsoft.com/office/drawing/2014/main" id="{FB682B69-7FB9-EF4E-BB87-464AB0B6005E}"/>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8" name="Text Placeholder 3">
            <a:extLst>
              <a:ext uri="{FF2B5EF4-FFF2-40B4-BE49-F238E27FC236}">
                <a16:creationId xmlns:a16="http://schemas.microsoft.com/office/drawing/2014/main" id="{1EAA1D9E-5229-7A47-891B-E1E17E30154E}"/>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2401357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with Image –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C0955F-F579-A945-8E6B-224C04042E77}"/>
              </a:ext>
            </a:extLst>
          </p:cNvPr>
          <p:cNvSpPr>
            <a:spLocks noGrp="1"/>
          </p:cNvSpPr>
          <p:nvPr>
            <p:ph type="pic" sz="quarter" idx="59"/>
          </p:nvPr>
        </p:nvSpPr>
        <p:spPr>
          <a:xfrm>
            <a:off x="6096000" y="0"/>
            <a:ext cx="6096000" cy="6858000"/>
          </a:xfrm>
          <a:prstGeom prst="rect">
            <a:avLst/>
          </a:prstGeom>
          <a:solidFill>
            <a:schemeClr val="accent5">
              <a:alpha val="50000"/>
            </a:schemeClr>
          </a:solidFill>
        </p:spPr>
        <p:txBody>
          <a:bodyPr anchor="ctr"/>
          <a:lstStyle>
            <a:lvl1pPr marL="0" indent="0" algn="ctr">
              <a:buNone/>
              <a:defRPr sz="1800">
                <a:solidFill>
                  <a:schemeClr val="tx1">
                    <a:alpha val="50000"/>
                  </a:schemeClr>
                </a:solidFill>
              </a:defRPr>
            </a:lvl1pPr>
          </a:lstStyle>
          <a:p>
            <a:r>
              <a:rPr lang="en-US"/>
              <a:t>Click icon to add picture</a:t>
            </a:r>
            <a:endParaRPr lang="en-US" dirty="0"/>
          </a:p>
        </p:txBody>
      </p:sp>
      <p:sp>
        <p:nvSpPr>
          <p:cNvPr id="7" name="Text Placeholder 2">
            <a:extLst>
              <a:ext uri="{FF2B5EF4-FFF2-40B4-BE49-F238E27FC236}">
                <a16:creationId xmlns:a16="http://schemas.microsoft.com/office/drawing/2014/main" id="{2BB266FC-5235-C544-9659-18B27F9761D1}"/>
              </a:ext>
            </a:extLst>
          </p:cNvPr>
          <p:cNvSpPr>
            <a:spLocks noGrp="1"/>
          </p:cNvSpPr>
          <p:nvPr>
            <p:ph type="body" sz="quarter" idx="61" hasCustomPrompt="1"/>
          </p:nvPr>
        </p:nvSpPr>
        <p:spPr>
          <a:xfrm>
            <a:off x="289560" y="2211867"/>
            <a:ext cx="5486400" cy="3649106"/>
          </a:xfrm>
          <a:prstGeom prst="rect">
            <a:avLst/>
          </a:prstGeom>
        </p:spPr>
        <p:txBody>
          <a:bodyPr/>
          <a:lstStyle>
            <a:lvl1pPr>
              <a:defRPr sz="1800" b="1" i="0" baseline="0"/>
            </a:lvl1pPr>
            <a:lvl2pPr>
              <a:lnSpc>
                <a:spcPts val="1900"/>
              </a:lnSpc>
              <a:spcBef>
                <a:spcPts val="600"/>
              </a:spcBef>
              <a:defRPr/>
            </a:lvl2pPr>
          </a:lstStyle>
          <a:p>
            <a:pPr lvl="0"/>
            <a:r>
              <a:rPr lang="en-US" dirty="0"/>
              <a:t>Column Header</a:t>
            </a:r>
          </a:p>
          <a:p>
            <a:pPr lvl="1"/>
            <a:r>
              <a:rPr lang="en-US" dirty="0"/>
              <a:t>Insert body copy here.</a:t>
            </a:r>
          </a:p>
        </p:txBody>
      </p:sp>
      <p:sp>
        <p:nvSpPr>
          <p:cNvPr id="13" name="Title 1">
            <a:extLst>
              <a:ext uri="{FF2B5EF4-FFF2-40B4-BE49-F238E27FC236}">
                <a16:creationId xmlns:a16="http://schemas.microsoft.com/office/drawing/2014/main" id="{AEEE9695-411A-AB4E-9E6D-A0803AC9A3A9}"/>
              </a:ext>
            </a:extLst>
          </p:cNvPr>
          <p:cNvSpPr>
            <a:spLocks noGrp="1"/>
          </p:cNvSpPr>
          <p:nvPr>
            <p:ph type="title" hasCustomPrompt="1"/>
          </p:nvPr>
        </p:nvSpPr>
        <p:spPr>
          <a:xfrm>
            <a:off x="289964" y="304800"/>
            <a:ext cx="5485803" cy="1071704"/>
          </a:xfrm>
        </p:spPr>
        <p:txBody>
          <a:bodyPr/>
          <a:lstStyle>
            <a:lvl1pPr>
              <a:defRPr/>
            </a:lvl1pPr>
          </a:lstStyle>
          <a:p>
            <a:r>
              <a:rPr lang="en-US" dirty="0"/>
              <a:t>Slide title</a:t>
            </a:r>
            <a:br>
              <a:rPr lang="en-US" dirty="0"/>
            </a:br>
            <a:r>
              <a:rPr lang="en-US" dirty="0"/>
              <a:t>two lines max</a:t>
            </a:r>
          </a:p>
        </p:txBody>
      </p:sp>
      <p:sp>
        <p:nvSpPr>
          <p:cNvPr id="9" name="Text Placeholder 2">
            <a:extLst>
              <a:ext uri="{FF2B5EF4-FFF2-40B4-BE49-F238E27FC236}">
                <a16:creationId xmlns:a16="http://schemas.microsoft.com/office/drawing/2014/main" id="{C0CD2DC7-417A-3D4B-80B2-79C489E02F83}"/>
              </a:ext>
            </a:extLst>
          </p:cNvPr>
          <p:cNvSpPr>
            <a:spLocks noGrp="1"/>
          </p:cNvSpPr>
          <p:nvPr>
            <p:ph type="body" sz="quarter" idx="35" hasCustomPrompt="1"/>
          </p:nvPr>
        </p:nvSpPr>
        <p:spPr>
          <a:xfrm>
            <a:off x="289560" y="5157788"/>
            <a:ext cx="4726940" cy="99443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pic>
        <p:nvPicPr>
          <p:cNvPr id="10" name="Picture 9">
            <a:extLst>
              <a:ext uri="{FF2B5EF4-FFF2-40B4-BE49-F238E27FC236}">
                <a16:creationId xmlns:a16="http://schemas.microsoft.com/office/drawing/2014/main" id="{13AD853E-3699-5641-9E1B-BE3E771D4B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
        <p:nvSpPr>
          <p:cNvPr id="11" name="Text Placeholder 3">
            <a:extLst>
              <a:ext uri="{FF2B5EF4-FFF2-40B4-BE49-F238E27FC236}">
                <a16:creationId xmlns:a16="http://schemas.microsoft.com/office/drawing/2014/main" id="{1F3C3C23-8744-D242-B0EE-D26F1F45EA81}"/>
              </a:ext>
            </a:extLst>
          </p:cNvPr>
          <p:cNvSpPr>
            <a:spLocks noGrp="1"/>
          </p:cNvSpPr>
          <p:nvPr>
            <p:ph type="body" sz="quarter" idx="92" hasCustomPrompt="1"/>
          </p:nvPr>
        </p:nvSpPr>
        <p:spPr>
          <a:xfrm>
            <a:off x="289964" y="1424434"/>
            <a:ext cx="5485803"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1526675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with Image – Horizontal ">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D5D75D54-E764-284F-A784-2993327E31C0}"/>
              </a:ext>
            </a:extLst>
          </p:cNvPr>
          <p:cNvSpPr>
            <a:spLocks noGrp="1"/>
          </p:cNvSpPr>
          <p:nvPr>
            <p:ph type="body" sz="quarter" idx="56" hasCustomPrompt="1"/>
          </p:nvPr>
        </p:nvSpPr>
        <p:spPr>
          <a:xfrm>
            <a:off x="289560" y="1869226"/>
            <a:ext cx="11612880" cy="1294223"/>
          </a:xfrm>
          <a:prstGeom prst="rect">
            <a:avLst/>
          </a:prstGeom>
        </p:spPr>
        <p:txBody>
          <a:bodyPr/>
          <a:lstStyle>
            <a:lvl1pPr marL="0" marR="0" indent="0" algn="l" defTabSz="914400" rtl="0" eaLnBrk="1" fontAlgn="auto" latinLnBrk="0" hangingPunct="1">
              <a:lnSpc>
                <a:spcPts val="1900"/>
              </a:lnSpc>
              <a:spcBef>
                <a:spcPts val="600"/>
              </a:spcBef>
              <a:spcAft>
                <a:spcPts val="600"/>
              </a:spcAft>
              <a:buClrTx/>
              <a:buSzTx/>
              <a:buFontTx/>
              <a:buNone/>
              <a:tabLst/>
              <a:defRPr/>
            </a:lvl1pPr>
          </a:lstStyle>
          <a:p>
            <a:pPr marL="0" marR="0" lvl="0" indent="0" algn="l" defTabSz="914400" rtl="0" eaLnBrk="1" fontAlgn="auto" latinLnBrk="0" hangingPunct="1">
              <a:lnSpc>
                <a:spcPts val="1900"/>
              </a:lnSpc>
              <a:spcBef>
                <a:spcPct val="0"/>
              </a:spcBef>
              <a:spcAft>
                <a:spcPts val="0"/>
              </a:spcAft>
              <a:buClrTx/>
              <a:buSzTx/>
              <a:buFontTx/>
              <a:buNone/>
              <a:tabLst/>
              <a:defRPr/>
            </a:pPr>
            <a:r>
              <a:rPr lang="en-US" sz="1400" b="0" u="none" cap="none" spc="0" dirty="0">
                <a:latin typeface="Arial" panose="020B0604020202020204" pitchFamily="34" charset="0"/>
                <a:cs typeface="Arial" panose="020B0604020202020204" pitchFamily="34" charset="0"/>
              </a:rPr>
              <a:t>Insert body copy here. Body copy should be Arial Regular 14pt black. Please use title case. Keep text concise.</a:t>
            </a:r>
          </a:p>
        </p:txBody>
      </p:sp>
      <p:sp>
        <p:nvSpPr>
          <p:cNvPr id="3" name="Picture Placeholder 2">
            <a:extLst>
              <a:ext uri="{FF2B5EF4-FFF2-40B4-BE49-F238E27FC236}">
                <a16:creationId xmlns:a16="http://schemas.microsoft.com/office/drawing/2014/main" id="{55BEBFC7-375C-B74B-B5EC-15CB72003CA2}"/>
              </a:ext>
            </a:extLst>
          </p:cNvPr>
          <p:cNvSpPr>
            <a:spLocks noGrp="1"/>
          </p:cNvSpPr>
          <p:nvPr>
            <p:ph type="pic" sz="quarter" idx="59"/>
          </p:nvPr>
        </p:nvSpPr>
        <p:spPr>
          <a:xfrm>
            <a:off x="0" y="3447288"/>
            <a:ext cx="12192000" cy="3410712"/>
          </a:xfrm>
          <a:prstGeom prst="rect">
            <a:avLst/>
          </a:prstGeom>
          <a:solidFill>
            <a:schemeClr val="accent5">
              <a:alpha val="50000"/>
            </a:schemeClr>
          </a:solidFill>
        </p:spPr>
        <p:txBody>
          <a:bodyPr anchor="ctr"/>
          <a:lstStyle>
            <a:lvl1pPr marL="0" indent="0" algn="ctr">
              <a:buNone/>
              <a:defRPr sz="1800">
                <a:solidFill>
                  <a:schemeClr val="tx1">
                    <a:alpha val="50000"/>
                  </a:schemeClr>
                </a:solidFill>
              </a:defRPr>
            </a:lvl1pPr>
          </a:lstStyle>
          <a:p>
            <a:r>
              <a:rPr lang="en-US"/>
              <a:t>Click icon to add picture</a:t>
            </a:r>
            <a:endParaRPr lang="en-US" dirty="0"/>
          </a:p>
        </p:txBody>
      </p:sp>
      <p:sp>
        <p:nvSpPr>
          <p:cNvPr id="7" name="Text Placeholder 2">
            <a:extLst>
              <a:ext uri="{FF2B5EF4-FFF2-40B4-BE49-F238E27FC236}">
                <a16:creationId xmlns:a16="http://schemas.microsoft.com/office/drawing/2014/main" id="{F72BFF35-8B7C-5D43-A69F-7DCD95D0AE9C}"/>
              </a:ext>
            </a:extLst>
          </p:cNvPr>
          <p:cNvSpPr>
            <a:spLocks noGrp="1"/>
          </p:cNvSpPr>
          <p:nvPr>
            <p:ph type="body" sz="quarter" idx="35" hasCustomPrompt="1"/>
          </p:nvPr>
        </p:nvSpPr>
        <p:spPr>
          <a:xfrm>
            <a:off x="289560" y="2399008"/>
            <a:ext cx="4726940" cy="1033867"/>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sp>
        <p:nvSpPr>
          <p:cNvPr id="12" name="Title 1">
            <a:extLst>
              <a:ext uri="{FF2B5EF4-FFF2-40B4-BE49-F238E27FC236}">
                <a16:creationId xmlns:a16="http://schemas.microsoft.com/office/drawing/2014/main" id="{203C8258-DDE1-DD44-8AA7-2EC2A04F139C}"/>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9" name="Text Placeholder 3">
            <a:extLst>
              <a:ext uri="{FF2B5EF4-FFF2-40B4-BE49-F238E27FC236}">
                <a16:creationId xmlns:a16="http://schemas.microsoft.com/office/drawing/2014/main" id="{9E427D64-A7E4-3C4D-9858-8CA3F9EA8055}"/>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34386654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Image Trio">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ED768680-0538-604E-B05A-DD431CC77C4D}"/>
              </a:ext>
            </a:extLst>
          </p:cNvPr>
          <p:cNvSpPr>
            <a:spLocks noGrp="1"/>
          </p:cNvSpPr>
          <p:nvPr>
            <p:ph type="body" sz="quarter" idx="51" hasCustomPrompt="1"/>
          </p:nvPr>
        </p:nvSpPr>
        <p:spPr>
          <a:xfrm>
            <a:off x="289560" y="1952721"/>
            <a:ext cx="3474720" cy="365760"/>
          </a:xfrm>
          <a:prstGeom prst="rect">
            <a:avLst/>
          </a:prstGeom>
        </p:spPr>
        <p:txBody>
          <a:bodyPr anchor="b">
            <a:normAutofit/>
          </a:bodyPr>
          <a:lstStyle>
            <a:lvl1pPr marL="0" indent="0">
              <a:buFontTx/>
              <a:buNone/>
              <a:defRPr sz="1600" b="1" baseline="0">
                <a:solidFill>
                  <a:schemeClr val="tx1"/>
                </a:solidFill>
              </a:defRPr>
            </a:lvl1pPr>
          </a:lstStyle>
          <a:p>
            <a:pPr lvl="0"/>
            <a:r>
              <a:rPr lang="en-GB" b="1" dirty="0"/>
              <a:t>Column Header</a:t>
            </a:r>
            <a:endParaRPr lang="en-GB" dirty="0"/>
          </a:p>
        </p:txBody>
      </p:sp>
      <p:sp>
        <p:nvSpPr>
          <p:cNvPr id="26" name="Text Placeholder 4">
            <a:extLst>
              <a:ext uri="{FF2B5EF4-FFF2-40B4-BE49-F238E27FC236}">
                <a16:creationId xmlns:a16="http://schemas.microsoft.com/office/drawing/2014/main" id="{DAEF1168-F539-8440-9C9C-D56ECCF0609E}"/>
              </a:ext>
            </a:extLst>
          </p:cNvPr>
          <p:cNvSpPr>
            <a:spLocks noGrp="1"/>
          </p:cNvSpPr>
          <p:nvPr>
            <p:ph type="body" sz="quarter" idx="55" hasCustomPrompt="1"/>
          </p:nvPr>
        </p:nvSpPr>
        <p:spPr>
          <a:xfrm>
            <a:off x="4358640" y="1952721"/>
            <a:ext cx="3474720" cy="365760"/>
          </a:xfrm>
          <a:prstGeom prst="rect">
            <a:avLst/>
          </a:prstGeom>
        </p:spPr>
        <p:txBody>
          <a:bodyPr anchor="b">
            <a:normAutofit/>
          </a:bodyPr>
          <a:lstStyle>
            <a:lvl1pPr marL="0" indent="0">
              <a:buFontTx/>
              <a:buNone/>
              <a:defRPr sz="1600" b="1" baseline="0">
                <a:solidFill>
                  <a:schemeClr val="tx1"/>
                </a:solidFill>
              </a:defRPr>
            </a:lvl1pPr>
          </a:lstStyle>
          <a:p>
            <a:pPr lvl="0"/>
            <a:r>
              <a:rPr lang="en-GB" b="1" dirty="0"/>
              <a:t>Column Header</a:t>
            </a:r>
            <a:endParaRPr lang="en-GB" dirty="0"/>
          </a:p>
        </p:txBody>
      </p:sp>
      <p:sp>
        <p:nvSpPr>
          <p:cNvPr id="27" name="Text Placeholder 4">
            <a:extLst>
              <a:ext uri="{FF2B5EF4-FFF2-40B4-BE49-F238E27FC236}">
                <a16:creationId xmlns:a16="http://schemas.microsoft.com/office/drawing/2014/main" id="{69CF8BC0-9C4A-5743-A0E3-4B14E8E9F673}"/>
              </a:ext>
            </a:extLst>
          </p:cNvPr>
          <p:cNvSpPr>
            <a:spLocks noGrp="1"/>
          </p:cNvSpPr>
          <p:nvPr>
            <p:ph type="body" sz="quarter" idx="56" hasCustomPrompt="1"/>
          </p:nvPr>
        </p:nvSpPr>
        <p:spPr>
          <a:xfrm>
            <a:off x="8427720" y="1952721"/>
            <a:ext cx="3474720" cy="365760"/>
          </a:xfrm>
          <a:prstGeom prst="rect">
            <a:avLst/>
          </a:prstGeom>
        </p:spPr>
        <p:txBody>
          <a:bodyPr anchor="b">
            <a:normAutofit/>
          </a:bodyPr>
          <a:lstStyle>
            <a:lvl1pPr marL="0" indent="0">
              <a:buFontTx/>
              <a:buNone/>
              <a:defRPr sz="1600" b="1" baseline="0">
                <a:solidFill>
                  <a:schemeClr val="tx1"/>
                </a:solidFill>
              </a:defRPr>
            </a:lvl1pPr>
          </a:lstStyle>
          <a:p>
            <a:pPr lvl="0"/>
            <a:r>
              <a:rPr lang="en-GB" b="1" dirty="0"/>
              <a:t>Column Header</a:t>
            </a:r>
            <a:endParaRPr lang="en-GB" dirty="0"/>
          </a:p>
        </p:txBody>
      </p:sp>
      <p:sp>
        <p:nvSpPr>
          <p:cNvPr id="18" name="Picture Placeholder 2">
            <a:extLst>
              <a:ext uri="{FF2B5EF4-FFF2-40B4-BE49-F238E27FC236}">
                <a16:creationId xmlns:a16="http://schemas.microsoft.com/office/drawing/2014/main" id="{5BEF335A-D336-EB40-AEFE-16C142494E42}"/>
              </a:ext>
            </a:extLst>
          </p:cNvPr>
          <p:cNvSpPr>
            <a:spLocks noGrp="1"/>
          </p:cNvSpPr>
          <p:nvPr>
            <p:ph type="pic" sz="quarter" idx="66"/>
          </p:nvPr>
        </p:nvSpPr>
        <p:spPr>
          <a:xfrm>
            <a:off x="371474" y="2425700"/>
            <a:ext cx="3392805" cy="2743200"/>
          </a:xfrm>
          <a:prstGeom prst="rect">
            <a:avLst/>
          </a:prstGeom>
          <a:solidFill>
            <a:schemeClr val="accent5">
              <a:alpha val="50000"/>
            </a:schemeClr>
          </a:solidFill>
        </p:spPr>
        <p:txBody>
          <a:bodyPr anchor="ctr"/>
          <a:lstStyle>
            <a:lvl1pPr marL="0" indent="0" algn="ctr">
              <a:buNone/>
              <a:defRPr>
                <a:solidFill>
                  <a:schemeClr val="tx1">
                    <a:alpha val="50000"/>
                  </a:schemeClr>
                </a:solidFill>
              </a:defRPr>
            </a:lvl1pPr>
          </a:lstStyle>
          <a:p>
            <a:r>
              <a:rPr lang="en-US"/>
              <a:t>Click icon to add picture</a:t>
            </a:r>
            <a:endParaRPr lang="en-US" dirty="0"/>
          </a:p>
        </p:txBody>
      </p:sp>
      <p:sp>
        <p:nvSpPr>
          <p:cNvPr id="20" name="Picture Placeholder 2">
            <a:extLst>
              <a:ext uri="{FF2B5EF4-FFF2-40B4-BE49-F238E27FC236}">
                <a16:creationId xmlns:a16="http://schemas.microsoft.com/office/drawing/2014/main" id="{A8A580EA-196D-374C-915D-8AF044B67076}"/>
              </a:ext>
            </a:extLst>
          </p:cNvPr>
          <p:cNvSpPr>
            <a:spLocks noGrp="1"/>
          </p:cNvSpPr>
          <p:nvPr>
            <p:ph type="pic" sz="quarter" idx="67"/>
          </p:nvPr>
        </p:nvSpPr>
        <p:spPr>
          <a:xfrm>
            <a:off x="4440554" y="2425700"/>
            <a:ext cx="3392805" cy="2743200"/>
          </a:xfrm>
          <a:prstGeom prst="rect">
            <a:avLst/>
          </a:prstGeom>
          <a:solidFill>
            <a:schemeClr val="accent5">
              <a:alpha val="50000"/>
            </a:schemeClr>
          </a:solidFill>
        </p:spPr>
        <p:txBody>
          <a:bodyPr anchor="ctr"/>
          <a:lstStyle>
            <a:lvl1pPr marL="0" indent="0" algn="ctr">
              <a:buNone/>
              <a:defRPr>
                <a:solidFill>
                  <a:schemeClr val="tx1">
                    <a:alpha val="50000"/>
                  </a:schemeClr>
                </a:solidFill>
              </a:defRPr>
            </a:lvl1pPr>
          </a:lstStyle>
          <a:p>
            <a:r>
              <a:rPr lang="en-US"/>
              <a:t>Click icon to add picture</a:t>
            </a:r>
            <a:endParaRPr lang="en-US" dirty="0"/>
          </a:p>
        </p:txBody>
      </p:sp>
      <p:sp>
        <p:nvSpPr>
          <p:cNvPr id="21" name="Picture Placeholder 2">
            <a:extLst>
              <a:ext uri="{FF2B5EF4-FFF2-40B4-BE49-F238E27FC236}">
                <a16:creationId xmlns:a16="http://schemas.microsoft.com/office/drawing/2014/main" id="{458C700C-3A43-9A42-8A40-0B45DD42BCD8}"/>
              </a:ext>
            </a:extLst>
          </p:cNvPr>
          <p:cNvSpPr>
            <a:spLocks noGrp="1"/>
          </p:cNvSpPr>
          <p:nvPr>
            <p:ph type="pic" sz="quarter" idx="68"/>
          </p:nvPr>
        </p:nvSpPr>
        <p:spPr>
          <a:xfrm>
            <a:off x="8509634" y="2425700"/>
            <a:ext cx="3392805" cy="2743200"/>
          </a:xfrm>
          <a:prstGeom prst="rect">
            <a:avLst/>
          </a:prstGeom>
          <a:solidFill>
            <a:schemeClr val="accent5">
              <a:alpha val="50000"/>
            </a:schemeClr>
          </a:solidFill>
        </p:spPr>
        <p:txBody>
          <a:bodyPr anchor="ctr"/>
          <a:lstStyle>
            <a:lvl1pPr marL="0" indent="0" algn="ctr">
              <a:buNone/>
              <a:defRPr>
                <a:solidFill>
                  <a:schemeClr val="tx1">
                    <a:alpha val="50000"/>
                  </a:schemeClr>
                </a:solidFill>
              </a:defRPr>
            </a:lvl1pPr>
          </a:lstStyle>
          <a:p>
            <a:r>
              <a:rPr lang="en-US"/>
              <a:t>Click icon to add picture</a:t>
            </a:r>
            <a:endParaRPr lang="en-US" dirty="0"/>
          </a:p>
        </p:txBody>
      </p:sp>
      <p:sp>
        <p:nvSpPr>
          <p:cNvPr id="16" name="Title 1">
            <a:extLst>
              <a:ext uri="{FF2B5EF4-FFF2-40B4-BE49-F238E27FC236}">
                <a16:creationId xmlns:a16="http://schemas.microsoft.com/office/drawing/2014/main" id="{330E046D-DF3A-E94A-99F4-253CE856B373}"/>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3" name="Text Placeholder 2">
            <a:extLst>
              <a:ext uri="{FF2B5EF4-FFF2-40B4-BE49-F238E27FC236}">
                <a16:creationId xmlns:a16="http://schemas.microsoft.com/office/drawing/2014/main" id="{DE89A1EB-2C76-C145-9EDD-D061FAD333EC}"/>
              </a:ext>
            </a:extLst>
          </p:cNvPr>
          <p:cNvSpPr>
            <a:spLocks noGrp="1"/>
          </p:cNvSpPr>
          <p:nvPr>
            <p:ph type="body" sz="quarter" idx="69" hasCustomPrompt="1"/>
          </p:nvPr>
        </p:nvSpPr>
        <p:spPr>
          <a:xfrm>
            <a:off x="289560" y="5301308"/>
            <a:ext cx="3474720" cy="1069848"/>
          </a:xfrm>
          <a:prstGeom prst="rect">
            <a:avLst/>
          </a:prstGeom>
        </p:spPr>
        <p:txBody>
          <a:bodyPr/>
          <a:lstStyle>
            <a:lvl1pPr marL="193675" indent="-187325">
              <a:lnSpc>
                <a:spcPts val="1600"/>
              </a:lnSpc>
              <a:spcBef>
                <a:spcPts val="600"/>
              </a:spcBef>
              <a:buSzPct val="90000"/>
              <a:buFont typeface="Arial" panose="020B0604020202020204" pitchFamily="34" charset="0"/>
              <a:buChar char="•"/>
              <a:tabLst/>
              <a:defRPr lang="en-US" sz="1400" b="0" i="0" u="none" kern="1200" cap="none" spc="0" baseline="0" dirty="0">
                <a:solidFill>
                  <a:schemeClr val="tx1"/>
                </a:solidFill>
                <a:effectLst/>
                <a:uFill>
                  <a:solidFill>
                    <a:schemeClr val="bg1"/>
                  </a:solidFill>
                </a:uFill>
                <a:latin typeface="+mj-lt"/>
                <a:ea typeface="+mj-ea"/>
                <a:cs typeface="+mj-cs"/>
              </a:defRPr>
            </a:lvl1pPr>
            <a:lvl2pPr marL="12700" indent="0">
              <a:buSzPct val="90000"/>
              <a:buFont typeface="Arial" panose="020B0604020202020204" pitchFamily="34" charset="0"/>
              <a:buNone/>
              <a:defRPr/>
            </a:lvl2pPr>
            <a:lvl3pPr marL="1085850" indent="-171450">
              <a:buSzPct val="90000"/>
              <a:buFont typeface="Arial" panose="020B0604020202020204" pitchFamily="34" charset="0"/>
              <a:buChar char="•"/>
              <a:defRPr/>
            </a:lvl3pPr>
            <a:lvl4pPr marL="862012" indent="-171450">
              <a:buSzPct val="90000"/>
              <a:buFont typeface="Arial" panose="020B0604020202020204" pitchFamily="34" charset="0"/>
              <a:buChar char="•"/>
              <a:defRPr/>
            </a:lvl4pPr>
            <a:lvl5pPr marL="1039812" indent="-171450">
              <a:buSzPct val="90000"/>
              <a:buFont typeface="Arial" panose="020B0604020202020204" pitchFamily="34" charset="0"/>
              <a:buChar char="•"/>
              <a:defRPr/>
            </a:lvl5pPr>
          </a:lstStyle>
          <a:p>
            <a:pPr marL="193675" lvl="0" indent="-187325" algn="l" defTabSz="914400" rtl="0" eaLnBrk="1" latinLnBrk="0" hangingPunct="1">
              <a:lnSpc>
                <a:spcPts val="1600"/>
              </a:lnSpc>
              <a:spcBef>
                <a:spcPts val="600"/>
              </a:spcBef>
              <a:spcAft>
                <a:spcPts val="600"/>
              </a:spcAft>
              <a:buClrTx/>
              <a:buSzPct val="90000"/>
              <a:buFont typeface="Arial" panose="020B0604020202020204" pitchFamily="34" charset="0"/>
              <a:buChar char="•"/>
              <a:tabLst/>
            </a:pPr>
            <a:r>
              <a:rPr lang="en-US" dirty="0"/>
              <a:t>Short image caption</a:t>
            </a:r>
          </a:p>
          <a:p>
            <a:pPr marL="193675" lvl="0" indent="-187325" algn="l" defTabSz="914400" rtl="0" eaLnBrk="1" latinLnBrk="0" hangingPunct="1">
              <a:lnSpc>
                <a:spcPts val="1600"/>
              </a:lnSpc>
              <a:spcBef>
                <a:spcPts val="600"/>
              </a:spcBef>
              <a:spcAft>
                <a:spcPts val="600"/>
              </a:spcAft>
              <a:buClrTx/>
              <a:buSzPct val="90000"/>
              <a:buFont typeface="Arial" panose="020B0604020202020204" pitchFamily="34" charset="0"/>
              <a:buChar char="•"/>
              <a:tabLst/>
            </a:pPr>
            <a:r>
              <a:rPr lang="en-US" dirty="0"/>
              <a:t>Short image caption</a:t>
            </a:r>
          </a:p>
        </p:txBody>
      </p:sp>
      <p:sp>
        <p:nvSpPr>
          <p:cNvPr id="15" name="Text Placeholder 2">
            <a:extLst>
              <a:ext uri="{FF2B5EF4-FFF2-40B4-BE49-F238E27FC236}">
                <a16:creationId xmlns:a16="http://schemas.microsoft.com/office/drawing/2014/main" id="{45D79C24-0EF7-FA43-8FCC-F98A8601671C}"/>
              </a:ext>
            </a:extLst>
          </p:cNvPr>
          <p:cNvSpPr>
            <a:spLocks noGrp="1"/>
          </p:cNvSpPr>
          <p:nvPr>
            <p:ph type="body" sz="quarter" idx="70" hasCustomPrompt="1"/>
          </p:nvPr>
        </p:nvSpPr>
        <p:spPr>
          <a:xfrm>
            <a:off x="4358640" y="5301308"/>
            <a:ext cx="3474720" cy="1069848"/>
          </a:xfrm>
          <a:prstGeom prst="rect">
            <a:avLst/>
          </a:prstGeom>
        </p:spPr>
        <p:txBody>
          <a:bodyPr/>
          <a:lstStyle>
            <a:lvl1pPr marL="193675" indent="-187325">
              <a:lnSpc>
                <a:spcPts val="1600"/>
              </a:lnSpc>
              <a:spcBef>
                <a:spcPts val="600"/>
              </a:spcBef>
              <a:buSzPct val="90000"/>
              <a:buFont typeface="Arial" panose="020B0604020202020204" pitchFamily="34" charset="0"/>
              <a:buChar char="•"/>
              <a:tabLst/>
              <a:defRPr/>
            </a:lvl1pPr>
            <a:lvl2pPr marL="12700" indent="0">
              <a:buSzPct val="90000"/>
              <a:buFont typeface="Arial" panose="020B0604020202020204" pitchFamily="34" charset="0"/>
              <a:buNone/>
              <a:defRPr/>
            </a:lvl2pPr>
            <a:lvl3pPr marL="1085850" indent="-171450">
              <a:buSzPct val="90000"/>
              <a:buFont typeface="Arial" panose="020B0604020202020204" pitchFamily="34" charset="0"/>
              <a:buChar char="•"/>
              <a:defRPr/>
            </a:lvl3pPr>
            <a:lvl4pPr marL="862012" indent="-171450">
              <a:buSzPct val="90000"/>
              <a:buFont typeface="Arial" panose="020B0604020202020204" pitchFamily="34" charset="0"/>
              <a:buChar char="•"/>
              <a:defRPr/>
            </a:lvl4pPr>
            <a:lvl5pPr marL="1039812" indent="-171450">
              <a:buSzPct val="90000"/>
              <a:buFont typeface="Arial" panose="020B0604020202020204" pitchFamily="34" charset="0"/>
              <a:buChar char="•"/>
              <a:defRPr/>
            </a:lvl5pPr>
          </a:lstStyle>
          <a:p>
            <a:pPr lvl="0"/>
            <a:r>
              <a:rPr lang="en-US" dirty="0"/>
              <a:t>Short image caption</a:t>
            </a:r>
          </a:p>
          <a:p>
            <a:pPr lvl="0"/>
            <a:r>
              <a:rPr lang="en-US" dirty="0"/>
              <a:t>Short image caption</a:t>
            </a:r>
          </a:p>
        </p:txBody>
      </p:sp>
      <p:sp>
        <p:nvSpPr>
          <p:cNvPr id="17" name="Text Placeholder 2">
            <a:extLst>
              <a:ext uri="{FF2B5EF4-FFF2-40B4-BE49-F238E27FC236}">
                <a16:creationId xmlns:a16="http://schemas.microsoft.com/office/drawing/2014/main" id="{35C8DDD1-F495-E747-8EA1-E206DB23C3C9}"/>
              </a:ext>
            </a:extLst>
          </p:cNvPr>
          <p:cNvSpPr>
            <a:spLocks noGrp="1"/>
          </p:cNvSpPr>
          <p:nvPr>
            <p:ph type="body" sz="quarter" idx="71" hasCustomPrompt="1"/>
          </p:nvPr>
        </p:nvSpPr>
        <p:spPr>
          <a:xfrm>
            <a:off x="8427720" y="5301308"/>
            <a:ext cx="3474720" cy="1069848"/>
          </a:xfrm>
          <a:prstGeom prst="rect">
            <a:avLst/>
          </a:prstGeom>
        </p:spPr>
        <p:txBody>
          <a:bodyPr/>
          <a:lstStyle>
            <a:lvl1pPr marL="193675" indent="-187325">
              <a:lnSpc>
                <a:spcPts val="1600"/>
              </a:lnSpc>
              <a:spcBef>
                <a:spcPts val="600"/>
              </a:spcBef>
              <a:buSzPct val="90000"/>
              <a:buFont typeface="Arial" panose="020B0604020202020204" pitchFamily="34" charset="0"/>
              <a:buChar char="•"/>
              <a:tabLst/>
              <a:defRPr/>
            </a:lvl1pPr>
            <a:lvl2pPr marL="12700" indent="0">
              <a:buSzPct val="90000"/>
              <a:buFont typeface="Arial" panose="020B0604020202020204" pitchFamily="34" charset="0"/>
              <a:buNone/>
              <a:defRPr/>
            </a:lvl2pPr>
            <a:lvl3pPr marL="1085850" indent="-171450">
              <a:buSzPct val="90000"/>
              <a:buFont typeface="Arial" panose="020B0604020202020204" pitchFamily="34" charset="0"/>
              <a:buChar char="•"/>
              <a:defRPr/>
            </a:lvl3pPr>
            <a:lvl4pPr marL="862012" indent="-171450">
              <a:buSzPct val="90000"/>
              <a:buFont typeface="Arial" panose="020B0604020202020204" pitchFamily="34" charset="0"/>
              <a:buChar char="•"/>
              <a:defRPr/>
            </a:lvl4pPr>
            <a:lvl5pPr marL="1039812" indent="-171450">
              <a:buSzPct val="90000"/>
              <a:buFont typeface="Arial" panose="020B0604020202020204" pitchFamily="34" charset="0"/>
              <a:buChar char="•"/>
              <a:defRPr/>
            </a:lvl5pPr>
          </a:lstStyle>
          <a:p>
            <a:pPr lvl="0"/>
            <a:r>
              <a:rPr lang="en-US" dirty="0"/>
              <a:t>Short image caption</a:t>
            </a:r>
          </a:p>
          <a:p>
            <a:pPr lvl="0"/>
            <a:r>
              <a:rPr lang="en-US" dirty="0"/>
              <a:t>Short image caption</a:t>
            </a:r>
          </a:p>
        </p:txBody>
      </p:sp>
      <p:sp>
        <p:nvSpPr>
          <p:cNvPr id="13" name="Text Placeholder 3">
            <a:extLst>
              <a:ext uri="{FF2B5EF4-FFF2-40B4-BE49-F238E27FC236}">
                <a16:creationId xmlns:a16="http://schemas.microsoft.com/office/drawing/2014/main" id="{1FA2B8B2-2137-CA4C-81A9-919975D42B38}"/>
              </a:ext>
            </a:extLst>
          </p:cNvPr>
          <p:cNvSpPr>
            <a:spLocks noGrp="1"/>
          </p:cNvSpPr>
          <p:nvPr>
            <p:ph type="body" sz="quarter" idx="92" hasCustomPrompt="1"/>
          </p:nvPr>
        </p:nvSpPr>
        <p:spPr>
          <a:xfrm>
            <a:off x="289964" y="1424434"/>
            <a:ext cx="11612880" cy="365760"/>
          </a:xfrm>
          <a:prstGeom prst="rect">
            <a:avLst/>
          </a:prstGeom>
        </p:spPr>
        <p:txBody>
          <a:bodyPr anchor="t"/>
          <a:lstStyle>
            <a:lvl1pPr>
              <a:defRPr sz="1800" b="1"/>
            </a:lvl1pPr>
          </a:lstStyle>
          <a:p>
            <a:pPr lvl="0"/>
            <a:r>
              <a:rPr lang="en-US" dirty="0"/>
              <a:t>Subtitle (Remove If Unused)</a:t>
            </a:r>
          </a:p>
        </p:txBody>
      </p:sp>
    </p:spTree>
    <p:extLst>
      <p:ext uri="{BB962C8B-B14F-4D97-AF65-F5344CB8AC3E}">
        <p14:creationId xmlns:p14="http://schemas.microsoft.com/office/powerpoint/2010/main" val="3976603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ategories – Eight Products">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ED768680-0538-604E-B05A-DD431CC77C4D}"/>
              </a:ext>
            </a:extLst>
          </p:cNvPr>
          <p:cNvSpPr>
            <a:spLocks noGrp="1"/>
          </p:cNvSpPr>
          <p:nvPr>
            <p:ph type="body" sz="quarter" idx="51" hasCustomPrompt="1"/>
          </p:nvPr>
        </p:nvSpPr>
        <p:spPr>
          <a:xfrm>
            <a:off x="278618" y="1575505"/>
            <a:ext cx="5709432" cy="365760"/>
          </a:xfrm>
          <a:prstGeom prst="rect">
            <a:avLst/>
          </a:prstGeom>
        </p:spPr>
        <p:txBody>
          <a:bodyPr anchor="b">
            <a:noAutofit/>
          </a:bodyPr>
          <a:lstStyle>
            <a:lvl1pPr marL="0" indent="0">
              <a:buNone/>
              <a:defRPr sz="1800" b="1" baseline="0">
                <a:solidFill>
                  <a:schemeClr val="tx1"/>
                </a:solidFill>
              </a:defRPr>
            </a:lvl1pPr>
          </a:lstStyle>
          <a:p>
            <a:pPr lvl="0"/>
            <a:r>
              <a:rPr lang="en-GB" b="1" dirty="0"/>
              <a:t>Column Header</a:t>
            </a:r>
            <a:endParaRPr lang="en-GB" dirty="0"/>
          </a:p>
        </p:txBody>
      </p:sp>
      <p:sp>
        <p:nvSpPr>
          <p:cNvPr id="50" name="Text Placeholder 4">
            <a:extLst>
              <a:ext uri="{FF2B5EF4-FFF2-40B4-BE49-F238E27FC236}">
                <a16:creationId xmlns:a16="http://schemas.microsoft.com/office/drawing/2014/main" id="{E380D6B3-E32F-D143-A935-608919AFB4A5}"/>
              </a:ext>
            </a:extLst>
          </p:cNvPr>
          <p:cNvSpPr>
            <a:spLocks noGrp="1"/>
          </p:cNvSpPr>
          <p:nvPr>
            <p:ph type="body" sz="quarter" idx="59" hasCustomPrompt="1"/>
          </p:nvPr>
        </p:nvSpPr>
        <p:spPr>
          <a:xfrm>
            <a:off x="6226956" y="1565417"/>
            <a:ext cx="5665891" cy="365760"/>
          </a:xfrm>
          <a:prstGeom prst="rect">
            <a:avLst/>
          </a:prstGeom>
        </p:spPr>
        <p:txBody>
          <a:bodyPr anchor="b">
            <a:noAutofit/>
          </a:bodyPr>
          <a:lstStyle>
            <a:lvl1pPr marL="0" indent="0">
              <a:buNone/>
              <a:defRPr sz="1800" b="1" baseline="0">
                <a:solidFill>
                  <a:schemeClr val="tx1"/>
                </a:solidFill>
              </a:defRPr>
            </a:lvl1pPr>
          </a:lstStyle>
          <a:p>
            <a:pPr lvl="0"/>
            <a:r>
              <a:rPr lang="en-GB" b="1" dirty="0"/>
              <a:t>Column Header</a:t>
            </a:r>
            <a:endParaRPr lang="en-GB" dirty="0"/>
          </a:p>
        </p:txBody>
      </p:sp>
      <p:sp>
        <p:nvSpPr>
          <p:cNvPr id="49" name="Picture Placeholder 3">
            <a:extLst>
              <a:ext uri="{FF2B5EF4-FFF2-40B4-BE49-F238E27FC236}">
                <a16:creationId xmlns:a16="http://schemas.microsoft.com/office/drawing/2014/main" id="{B3EF846C-D388-5146-87DA-7C9165130B1E}"/>
              </a:ext>
            </a:extLst>
          </p:cNvPr>
          <p:cNvSpPr>
            <a:spLocks noGrp="1"/>
          </p:cNvSpPr>
          <p:nvPr>
            <p:ph type="pic" sz="quarter" idx="84" hasCustomPrompt="1"/>
          </p:nvPr>
        </p:nvSpPr>
        <p:spPr>
          <a:xfrm>
            <a:off x="389754" y="20504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70" name="Picture Placeholder 3">
            <a:extLst>
              <a:ext uri="{FF2B5EF4-FFF2-40B4-BE49-F238E27FC236}">
                <a16:creationId xmlns:a16="http://schemas.microsoft.com/office/drawing/2014/main" id="{0FDC3DE7-C149-8C41-BFD6-8DF3263C2F89}"/>
              </a:ext>
            </a:extLst>
          </p:cNvPr>
          <p:cNvSpPr>
            <a:spLocks noGrp="1"/>
          </p:cNvSpPr>
          <p:nvPr>
            <p:ph type="pic" sz="quarter" idx="85" hasCustomPrompt="1"/>
          </p:nvPr>
        </p:nvSpPr>
        <p:spPr>
          <a:xfrm>
            <a:off x="3375564" y="20504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71" name="Picture Placeholder 3">
            <a:extLst>
              <a:ext uri="{FF2B5EF4-FFF2-40B4-BE49-F238E27FC236}">
                <a16:creationId xmlns:a16="http://schemas.microsoft.com/office/drawing/2014/main" id="{DDC6778D-5731-A34A-B2C7-31F5BC38D13A}"/>
              </a:ext>
            </a:extLst>
          </p:cNvPr>
          <p:cNvSpPr>
            <a:spLocks noGrp="1"/>
          </p:cNvSpPr>
          <p:nvPr>
            <p:ph type="pic" sz="quarter" idx="86" hasCustomPrompt="1"/>
          </p:nvPr>
        </p:nvSpPr>
        <p:spPr>
          <a:xfrm>
            <a:off x="389754" y="41967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72" name="Picture Placeholder 3">
            <a:extLst>
              <a:ext uri="{FF2B5EF4-FFF2-40B4-BE49-F238E27FC236}">
                <a16:creationId xmlns:a16="http://schemas.microsoft.com/office/drawing/2014/main" id="{1F6C376A-4A89-1240-B1F7-7BFC6C22564F}"/>
              </a:ext>
            </a:extLst>
          </p:cNvPr>
          <p:cNvSpPr>
            <a:spLocks noGrp="1"/>
          </p:cNvSpPr>
          <p:nvPr>
            <p:ph type="pic" sz="quarter" idx="87" hasCustomPrompt="1"/>
          </p:nvPr>
        </p:nvSpPr>
        <p:spPr>
          <a:xfrm>
            <a:off x="3375564" y="41967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73" name="Picture Placeholder 3">
            <a:extLst>
              <a:ext uri="{FF2B5EF4-FFF2-40B4-BE49-F238E27FC236}">
                <a16:creationId xmlns:a16="http://schemas.microsoft.com/office/drawing/2014/main" id="{3DD68A15-C96C-B440-B475-BBC84A268C9D}"/>
              </a:ext>
            </a:extLst>
          </p:cNvPr>
          <p:cNvSpPr>
            <a:spLocks noGrp="1"/>
          </p:cNvSpPr>
          <p:nvPr>
            <p:ph type="pic" sz="quarter" idx="88" hasCustomPrompt="1"/>
          </p:nvPr>
        </p:nvSpPr>
        <p:spPr>
          <a:xfrm>
            <a:off x="6339457" y="20504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74" name="Picture Placeholder 3">
            <a:extLst>
              <a:ext uri="{FF2B5EF4-FFF2-40B4-BE49-F238E27FC236}">
                <a16:creationId xmlns:a16="http://schemas.microsoft.com/office/drawing/2014/main" id="{ED0AAD7D-BF02-E44D-A2F4-C0607B67A417}"/>
              </a:ext>
            </a:extLst>
          </p:cNvPr>
          <p:cNvSpPr>
            <a:spLocks noGrp="1"/>
          </p:cNvSpPr>
          <p:nvPr>
            <p:ph type="pic" sz="quarter" idx="89" hasCustomPrompt="1"/>
          </p:nvPr>
        </p:nvSpPr>
        <p:spPr>
          <a:xfrm>
            <a:off x="9290832" y="20504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75" name="Picture Placeholder 3">
            <a:extLst>
              <a:ext uri="{FF2B5EF4-FFF2-40B4-BE49-F238E27FC236}">
                <a16:creationId xmlns:a16="http://schemas.microsoft.com/office/drawing/2014/main" id="{3F9B0762-07AB-9F40-8E8D-981635C1087E}"/>
              </a:ext>
            </a:extLst>
          </p:cNvPr>
          <p:cNvSpPr>
            <a:spLocks noGrp="1"/>
          </p:cNvSpPr>
          <p:nvPr>
            <p:ph type="pic" sz="quarter" idx="90" hasCustomPrompt="1"/>
          </p:nvPr>
        </p:nvSpPr>
        <p:spPr>
          <a:xfrm>
            <a:off x="6339457" y="41967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76" name="Picture Placeholder 3">
            <a:extLst>
              <a:ext uri="{FF2B5EF4-FFF2-40B4-BE49-F238E27FC236}">
                <a16:creationId xmlns:a16="http://schemas.microsoft.com/office/drawing/2014/main" id="{1A1D1DD6-8911-8546-BD6F-9D8E6CBAD550}"/>
              </a:ext>
            </a:extLst>
          </p:cNvPr>
          <p:cNvSpPr>
            <a:spLocks noGrp="1"/>
          </p:cNvSpPr>
          <p:nvPr>
            <p:ph type="pic" sz="quarter" idx="91" hasCustomPrompt="1"/>
          </p:nvPr>
        </p:nvSpPr>
        <p:spPr>
          <a:xfrm>
            <a:off x="9290832" y="4196713"/>
            <a:ext cx="1645920" cy="1206515"/>
          </a:xfrm>
          <a:prstGeom prst="rect">
            <a:avLst/>
          </a:prstGeom>
          <a:noFill/>
        </p:spPr>
        <p:txBody>
          <a:bodyPr anchor="ctr">
            <a:normAutofit/>
          </a:bodyPr>
          <a:lstStyle>
            <a:lvl1pPr marL="0" indent="0">
              <a:buNone/>
              <a:defRPr sz="1400">
                <a:solidFill>
                  <a:schemeClr val="tx1">
                    <a:alpha val="49000"/>
                  </a:schemeClr>
                </a:solidFill>
              </a:defRPr>
            </a:lvl1pPr>
          </a:lstStyle>
          <a:p>
            <a:r>
              <a:rPr lang="en-GB" dirty="0"/>
              <a:t>Insert product image here</a:t>
            </a:r>
          </a:p>
        </p:txBody>
      </p:sp>
      <p:sp>
        <p:nvSpPr>
          <p:cNvPr id="63" name="Text Placeholder 5">
            <a:extLst>
              <a:ext uri="{FF2B5EF4-FFF2-40B4-BE49-F238E27FC236}">
                <a16:creationId xmlns:a16="http://schemas.microsoft.com/office/drawing/2014/main" id="{3BEFEE23-ACFC-A648-B457-E5C443DEC84B}"/>
              </a:ext>
            </a:extLst>
          </p:cNvPr>
          <p:cNvSpPr>
            <a:spLocks noGrp="1"/>
          </p:cNvSpPr>
          <p:nvPr>
            <p:ph type="body" sz="quarter" idx="101" hasCustomPrompt="1"/>
          </p:nvPr>
        </p:nvSpPr>
        <p:spPr>
          <a:xfrm>
            <a:off x="278618" y="3344213"/>
            <a:ext cx="2792413" cy="616707"/>
          </a:xfrm>
          <a:prstGeom prst="rect">
            <a:avLst/>
          </a:prstGeom>
        </p:spPr>
        <p:txBody>
          <a:bodyPr>
            <a:spAutoFit/>
          </a:bodyPr>
          <a:lstStyle>
            <a:lvl1pPr>
              <a:defRPr lang="en-US" sz="1600" b="1" i="0" u="sng" kern="1200" cap="all" spc="0" baseline="0" dirty="0" smtClean="0">
                <a:solidFill>
                  <a:schemeClr val="tx2"/>
                </a:solidFill>
                <a:effectLst/>
                <a:uFill>
                  <a:solidFill>
                    <a:schemeClr val="tx2"/>
                  </a:solidFill>
                </a:uFill>
                <a:latin typeface="+mj-lt"/>
                <a:ea typeface="+mj-ea"/>
                <a:cs typeface="+mj-cs"/>
              </a:defRPr>
            </a:lvl1pPr>
            <a:lvl2pPr>
              <a:lnSpc>
                <a:spcPts val="1600"/>
              </a:lnSpc>
              <a:spcBef>
                <a:spcPts val="0"/>
              </a:spcBef>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65" name="Text Placeholder 5">
            <a:extLst>
              <a:ext uri="{FF2B5EF4-FFF2-40B4-BE49-F238E27FC236}">
                <a16:creationId xmlns:a16="http://schemas.microsoft.com/office/drawing/2014/main" id="{F89439D6-BDB8-F143-9348-09CED7BF1FE4}"/>
              </a:ext>
            </a:extLst>
          </p:cNvPr>
          <p:cNvSpPr>
            <a:spLocks noGrp="1"/>
          </p:cNvSpPr>
          <p:nvPr>
            <p:ph type="body" sz="quarter" idx="102" hasCustomPrompt="1"/>
          </p:nvPr>
        </p:nvSpPr>
        <p:spPr>
          <a:xfrm>
            <a:off x="3252787" y="3344213"/>
            <a:ext cx="2792413" cy="616707"/>
          </a:xfrm>
          <a:prstGeom prst="rect">
            <a:avLst/>
          </a:prstGeom>
        </p:spPr>
        <p:txBody>
          <a:bodyPr>
            <a:spAutoFit/>
          </a:bodyPr>
          <a:lstStyle>
            <a:lvl1pPr>
              <a:defRPr lang="en-US" sz="1600" b="1" i="0" u="sng" kern="1200" cap="all" spc="0" baseline="0" dirty="0">
                <a:solidFill>
                  <a:schemeClr val="tx2"/>
                </a:solidFill>
                <a:effectLst/>
                <a:uFill>
                  <a:solidFill>
                    <a:schemeClr val="tx2"/>
                  </a:solidFill>
                </a:uFill>
                <a:latin typeface="+mj-lt"/>
                <a:ea typeface="+mj-ea"/>
                <a:cs typeface="+mj-cs"/>
              </a:defRPr>
            </a:lvl1pPr>
            <a:lvl2pPr>
              <a:lnSpc>
                <a:spcPts val="1600"/>
              </a:lnSpc>
              <a:spcBef>
                <a:spcPts val="0"/>
              </a:spcBef>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68" name="Text Placeholder 5">
            <a:extLst>
              <a:ext uri="{FF2B5EF4-FFF2-40B4-BE49-F238E27FC236}">
                <a16:creationId xmlns:a16="http://schemas.microsoft.com/office/drawing/2014/main" id="{1846A0AD-7AD8-8F4A-951A-42D1CBC82575}"/>
              </a:ext>
            </a:extLst>
          </p:cNvPr>
          <p:cNvSpPr>
            <a:spLocks noGrp="1"/>
          </p:cNvSpPr>
          <p:nvPr>
            <p:ph type="body" sz="quarter" idx="103" hasCustomPrompt="1"/>
          </p:nvPr>
        </p:nvSpPr>
        <p:spPr>
          <a:xfrm>
            <a:off x="6226956" y="3344213"/>
            <a:ext cx="2792413" cy="616707"/>
          </a:xfrm>
          <a:prstGeom prst="rect">
            <a:avLst/>
          </a:prstGeom>
        </p:spPr>
        <p:txBody>
          <a:bodyPr>
            <a:spAutoFit/>
          </a:bodyPr>
          <a:lstStyle>
            <a:lvl1pPr>
              <a:defRPr lang="en-US" sz="1600" b="1" i="0" u="sng" kern="1200" cap="all" spc="0" baseline="0" dirty="0">
                <a:solidFill>
                  <a:schemeClr val="tx2"/>
                </a:solidFill>
                <a:effectLst/>
                <a:uFill>
                  <a:solidFill>
                    <a:schemeClr val="tx2"/>
                  </a:solidFill>
                </a:uFill>
                <a:latin typeface="+mj-lt"/>
                <a:ea typeface="+mj-ea"/>
                <a:cs typeface="+mj-cs"/>
              </a:defRPr>
            </a:lvl1pPr>
            <a:lvl2pPr>
              <a:lnSpc>
                <a:spcPts val="1600"/>
              </a:lnSpc>
              <a:spcBef>
                <a:spcPts val="0"/>
              </a:spcBef>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69" name="Text Placeholder 5">
            <a:extLst>
              <a:ext uri="{FF2B5EF4-FFF2-40B4-BE49-F238E27FC236}">
                <a16:creationId xmlns:a16="http://schemas.microsoft.com/office/drawing/2014/main" id="{457D3877-FA7A-5C43-8461-B91E3F811838}"/>
              </a:ext>
            </a:extLst>
          </p:cNvPr>
          <p:cNvSpPr>
            <a:spLocks noGrp="1"/>
          </p:cNvSpPr>
          <p:nvPr>
            <p:ph type="body" sz="quarter" idx="104" hasCustomPrompt="1"/>
          </p:nvPr>
        </p:nvSpPr>
        <p:spPr>
          <a:xfrm>
            <a:off x="9201124" y="3344213"/>
            <a:ext cx="2792413" cy="616707"/>
          </a:xfrm>
          <a:prstGeom prst="rect">
            <a:avLst/>
          </a:prstGeom>
        </p:spPr>
        <p:txBody>
          <a:bodyPr>
            <a:spAutoFit/>
          </a:bodyPr>
          <a:lstStyle>
            <a:lvl1pPr>
              <a:defRPr lang="en-US" sz="1600" b="1" i="0" u="sng" kern="1200" cap="all" spc="0" baseline="0" dirty="0">
                <a:solidFill>
                  <a:schemeClr val="tx2"/>
                </a:solidFill>
                <a:effectLst/>
                <a:uFill>
                  <a:solidFill>
                    <a:schemeClr val="tx2"/>
                  </a:solidFill>
                </a:uFill>
                <a:latin typeface="+mj-lt"/>
                <a:ea typeface="+mj-ea"/>
                <a:cs typeface="+mj-cs"/>
              </a:defRPr>
            </a:lvl1pPr>
            <a:lvl2pPr>
              <a:lnSpc>
                <a:spcPts val="1600"/>
              </a:lnSpc>
              <a:spcBef>
                <a:spcPts val="0"/>
              </a:spcBef>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1" name="Text Placeholder 5">
            <a:extLst>
              <a:ext uri="{FF2B5EF4-FFF2-40B4-BE49-F238E27FC236}">
                <a16:creationId xmlns:a16="http://schemas.microsoft.com/office/drawing/2014/main" id="{ACCE9B88-75F7-DD44-8BEF-DE74627CAADD}"/>
              </a:ext>
            </a:extLst>
          </p:cNvPr>
          <p:cNvSpPr>
            <a:spLocks noGrp="1"/>
          </p:cNvSpPr>
          <p:nvPr>
            <p:ph type="body" sz="quarter" idx="105" hasCustomPrompt="1"/>
          </p:nvPr>
        </p:nvSpPr>
        <p:spPr>
          <a:xfrm>
            <a:off x="278618" y="5479234"/>
            <a:ext cx="2792413" cy="616707"/>
          </a:xfrm>
          <a:prstGeom prst="rect">
            <a:avLst/>
          </a:prstGeom>
        </p:spPr>
        <p:txBody>
          <a:bodyPr>
            <a:spAutoFit/>
          </a:bodyPr>
          <a:lstStyle>
            <a:lvl1pPr>
              <a:defRPr lang="en-US" sz="1600" b="1" i="0" u="sng" kern="1200" cap="all" spc="0" baseline="0" dirty="0">
                <a:solidFill>
                  <a:schemeClr val="tx2"/>
                </a:solidFill>
                <a:effectLst/>
                <a:uFill>
                  <a:solidFill>
                    <a:schemeClr val="tx2"/>
                  </a:solidFill>
                </a:uFill>
                <a:latin typeface="+mj-lt"/>
                <a:ea typeface="+mj-ea"/>
                <a:cs typeface="+mj-cs"/>
              </a:defRPr>
            </a:lvl1pPr>
            <a:lvl2pPr>
              <a:lnSpc>
                <a:spcPts val="1600"/>
              </a:lnSpc>
              <a:spcBef>
                <a:spcPts val="0"/>
              </a:spcBef>
              <a:defRPr sz="1200" baseline="0">
                <a:solidFill>
                  <a:schemeClr val="tx1"/>
                </a:solidFill>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2" name="Text Placeholder 5">
            <a:extLst>
              <a:ext uri="{FF2B5EF4-FFF2-40B4-BE49-F238E27FC236}">
                <a16:creationId xmlns:a16="http://schemas.microsoft.com/office/drawing/2014/main" id="{4A60F3BC-5ADB-0B46-B286-952E2EE34996}"/>
              </a:ext>
            </a:extLst>
          </p:cNvPr>
          <p:cNvSpPr>
            <a:spLocks noGrp="1"/>
          </p:cNvSpPr>
          <p:nvPr>
            <p:ph type="body" sz="quarter" idx="106" hasCustomPrompt="1"/>
          </p:nvPr>
        </p:nvSpPr>
        <p:spPr>
          <a:xfrm>
            <a:off x="3252787" y="5479234"/>
            <a:ext cx="2792413" cy="616707"/>
          </a:xfrm>
          <a:prstGeom prst="rect">
            <a:avLst/>
          </a:prstGeom>
        </p:spPr>
        <p:txBody>
          <a:bodyPr>
            <a:spAutoFit/>
          </a:bodyPr>
          <a:lstStyle>
            <a:lvl1pPr>
              <a:defRPr lang="en-US" sz="1600" b="1" i="0" u="sng" kern="1200" cap="all" spc="0" baseline="0" dirty="0">
                <a:solidFill>
                  <a:schemeClr val="tx2"/>
                </a:solidFill>
                <a:effectLst/>
                <a:uFill>
                  <a:solidFill>
                    <a:schemeClr val="tx2"/>
                  </a:solidFill>
                </a:uFill>
                <a:latin typeface="+mj-lt"/>
                <a:ea typeface="+mj-ea"/>
                <a:cs typeface="+mj-cs"/>
              </a:defRPr>
            </a:lvl1pPr>
            <a:lvl2pPr>
              <a:lnSpc>
                <a:spcPts val="1600"/>
              </a:lnSpc>
              <a:spcBef>
                <a:spcPts val="0"/>
              </a:spcBef>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3" name="Text Placeholder 5">
            <a:extLst>
              <a:ext uri="{FF2B5EF4-FFF2-40B4-BE49-F238E27FC236}">
                <a16:creationId xmlns:a16="http://schemas.microsoft.com/office/drawing/2014/main" id="{DF4CA71C-1348-3A45-A95E-6E077DEF712D}"/>
              </a:ext>
            </a:extLst>
          </p:cNvPr>
          <p:cNvSpPr>
            <a:spLocks noGrp="1"/>
          </p:cNvSpPr>
          <p:nvPr>
            <p:ph type="body" sz="quarter" idx="107" hasCustomPrompt="1"/>
          </p:nvPr>
        </p:nvSpPr>
        <p:spPr>
          <a:xfrm>
            <a:off x="6226956" y="5479234"/>
            <a:ext cx="2792413" cy="616707"/>
          </a:xfrm>
          <a:prstGeom prst="rect">
            <a:avLst/>
          </a:prstGeom>
        </p:spPr>
        <p:txBody>
          <a:bodyPr>
            <a:spAutoFit/>
          </a:bodyPr>
          <a:lstStyle>
            <a:lvl1pPr>
              <a:defRPr lang="en-US" sz="1600" b="1" i="0" u="sng" kern="1200" cap="all" spc="0" baseline="0" dirty="0">
                <a:solidFill>
                  <a:schemeClr val="tx2"/>
                </a:solidFill>
                <a:effectLst/>
                <a:uFill>
                  <a:solidFill>
                    <a:schemeClr val="tx2"/>
                  </a:solidFill>
                </a:uFill>
                <a:latin typeface="+mj-lt"/>
                <a:ea typeface="+mj-ea"/>
                <a:cs typeface="+mj-cs"/>
              </a:defRPr>
            </a:lvl1pPr>
            <a:lvl2pPr>
              <a:lnSpc>
                <a:spcPts val="1600"/>
              </a:lnSpc>
              <a:spcBef>
                <a:spcPts val="0"/>
              </a:spcBef>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84" name="Text Placeholder 5">
            <a:extLst>
              <a:ext uri="{FF2B5EF4-FFF2-40B4-BE49-F238E27FC236}">
                <a16:creationId xmlns:a16="http://schemas.microsoft.com/office/drawing/2014/main" id="{0173F3F7-C849-0F4C-A8C0-C5D79CC6B6C4}"/>
              </a:ext>
            </a:extLst>
          </p:cNvPr>
          <p:cNvSpPr>
            <a:spLocks noGrp="1"/>
          </p:cNvSpPr>
          <p:nvPr>
            <p:ph type="body" sz="quarter" idx="108" hasCustomPrompt="1"/>
          </p:nvPr>
        </p:nvSpPr>
        <p:spPr>
          <a:xfrm>
            <a:off x="9201124" y="5479234"/>
            <a:ext cx="2792413" cy="616707"/>
          </a:xfrm>
          <a:prstGeom prst="rect">
            <a:avLst/>
          </a:prstGeom>
        </p:spPr>
        <p:txBody>
          <a:bodyPr>
            <a:spAutoFit/>
          </a:bodyPr>
          <a:lstStyle>
            <a:lvl1pPr>
              <a:defRPr lang="en-US" sz="1600" b="1" i="0" u="sng" kern="1200" cap="all" spc="0" baseline="0" dirty="0">
                <a:solidFill>
                  <a:schemeClr val="tx2"/>
                </a:solidFill>
                <a:effectLst/>
                <a:uFill>
                  <a:solidFill>
                    <a:schemeClr val="tx2"/>
                  </a:solidFill>
                </a:uFill>
                <a:latin typeface="+mj-lt"/>
                <a:ea typeface="+mj-ea"/>
                <a:cs typeface="+mj-cs"/>
              </a:defRPr>
            </a:lvl1pPr>
            <a:lvl2pPr>
              <a:lnSpc>
                <a:spcPts val="1600"/>
              </a:lnSpc>
              <a:spcBef>
                <a:spcPts val="0"/>
              </a:spcBef>
              <a:defRPr sz="1200" baseline="0">
                <a:solidFill>
                  <a:schemeClr val="tx1"/>
                </a:solidFill>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27" name="Title 1">
            <a:extLst>
              <a:ext uri="{FF2B5EF4-FFF2-40B4-BE49-F238E27FC236}">
                <a16:creationId xmlns:a16="http://schemas.microsoft.com/office/drawing/2014/main" id="{3EA9B093-96DA-9A4F-A93E-5B0EC94029A7}"/>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22" name="Text Placeholder 2">
            <a:extLst>
              <a:ext uri="{FF2B5EF4-FFF2-40B4-BE49-F238E27FC236}">
                <a16:creationId xmlns:a16="http://schemas.microsoft.com/office/drawing/2014/main" id="{75BCF6E4-0BA4-7942-9DCF-0ECECC48D147}"/>
              </a:ext>
            </a:extLst>
          </p:cNvPr>
          <p:cNvSpPr>
            <a:spLocks noGrp="1"/>
          </p:cNvSpPr>
          <p:nvPr>
            <p:ph type="body" sz="quarter" idx="35" hasCustomPrompt="1"/>
          </p:nvPr>
        </p:nvSpPr>
        <p:spPr>
          <a:xfrm>
            <a:off x="6118121" y="77491"/>
            <a:ext cx="5978306" cy="1443333"/>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lang="en-US" sz="1100" b="0" i="0" u="none" kern="1200" cap="none" spc="0" baseline="0" dirty="0">
                <a:solidFill>
                  <a:schemeClr val="tx2"/>
                </a:solidFill>
                <a:effectLst/>
                <a:uFill>
                  <a:solidFill>
                    <a:schemeClr val="bg1"/>
                  </a:solidFill>
                </a:uFill>
                <a:latin typeface="+mj-lt"/>
                <a:ea typeface="+mj-ea"/>
                <a:cs typeface="+mj-cs"/>
              </a:defRPr>
            </a:lvl1pPr>
          </a:lstStyle>
          <a:p>
            <a:pPr lvl="0"/>
            <a:r>
              <a:rPr lang="en-US" dirty="0"/>
              <a:t>Note to User: To replace image, select image and press “Delete”. Click on ”Picture” icon and navigate to image you wish to insert, click “Insert”. Under ”Picture” tab, select ”Crop” tool. Click a corner widget on image. While holding down Ctrl + Shift, scale as desired. Please keep images consistent in size.</a:t>
            </a:r>
            <a:br>
              <a:rPr lang="en-US" dirty="0"/>
            </a:br>
            <a:r>
              <a:rPr lang="en-US" dirty="0"/>
              <a:t>Note to User: To format second level text, select text. Under “Home” tab, click “Indent More”.</a:t>
            </a:r>
            <a:br>
              <a:rPr lang="en-US" dirty="0"/>
            </a:br>
            <a:r>
              <a:rPr lang="en-US" dirty="0"/>
              <a:t>☒ REMOVE THIS BOX.</a:t>
            </a:r>
          </a:p>
        </p:txBody>
      </p:sp>
    </p:spTree>
    <p:extLst>
      <p:ext uri="{BB962C8B-B14F-4D97-AF65-F5344CB8AC3E}">
        <p14:creationId xmlns:p14="http://schemas.microsoft.com/office/powerpoint/2010/main" val="1010785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roducts with Bullets – Style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9ECE90-7A81-2144-A406-0C9993677A74}"/>
              </a:ext>
            </a:extLst>
          </p:cNvPr>
          <p:cNvSpPr>
            <a:spLocks noGrp="1"/>
          </p:cNvSpPr>
          <p:nvPr>
            <p:ph type="body" sz="quarter" idx="99" hasCustomPrompt="1"/>
          </p:nvPr>
        </p:nvSpPr>
        <p:spPr>
          <a:xfrm>
            <a:off x="394266" y="3040432"/>
            <a:ext cx="2692400" cy="3055937"/>
          </a:xfrm>
          <a:prstGeom prst="rect">
            <a:avLst/>
          </a:prstGeom>
          <a:solidFill>
            <a:schemeClr val="accent5"/>
          </a:solidFill>
        </p:spPr>
        <p:txBody>
          <a:bodyPr lIns="182880" tIns="182880" rIns="182880" bIns="182880"/>
          <a:lstStyle>
            <a:lvl1pPr>
              <a:defRPr sz="1600" b="1" i="0" u="sng" cap="all" baseline="0">
                <a:solidFill>
                  <a:schemeClr val="tx2"/>
                </a:solidFill>
                <a:uFill>
                  <a:solidFill>
                    <a:schemeClr val="tx2"/>
                  </a:solidFill>
                </a:uFill>
              </a:defRPr>
            </a:lvl1pPr>
            <a:lvl2pPr marL="171450" indent="-161925">
              <a:lnSpc>
                <a:spcPts val="1600"/>
              </a:lnSpc>
              <a:spcBef>
                <a:spcPts val="600"/>
              </a:spcBef>
              <a:buFont typeface="Arial" panose="020B0604020202020204" pitchFamily="34" charset="0"/>
              <a:buChar char="•"/>
              <a:tabLst/>
              <a:defRPr sz="1200" baseline="0">
                <a:solidFill>
                  <a:schemeClr val="tx1"/>
                </a:solidFill>
              </a:defRPr>
            </a:lvl2pPr>
          </a:lstStyle>
          <a:p>
            <a:pPr lvl="0"/>
            <a:r>
              <a:rPr lang="en-US" dirty="0"/>
              <a:t>Product name</a:t>
            </a:r>
          </a:p>
          <a:p>
            <a:pPr lvl="1"/>
            <a:r>
              <a:rPr lang="en-US" dirty="0"/>
              <a:t>Insert content here</a:t>
            </a:r>
          </a:p>
        </p:txBody>
      </p:sp>
      <p:sp>
        <p:nvSpPr>
          <p:cNvPr id="23" name="Picture Placeholder 3">
            <a:extLst>
              <a:ext uri="{FF2B5EF4-FFF2-40B4-BE49-F238E27FC236}">
                <a16:creationId xmlns:a16="http://schemas.microsoft.com/office/drawing/2014/main" id="{499B057C-EAF7-4544-B6AA-83377ABCEB4C}"/>
              </a:ext>
            </a:extLst>
          </p:cNvPr>
          <p:cNvSpPr>
            <a:spLocks noGrp="1"/>
          </p:cNvSpPr>
          <p:nvPr>
            <p:ph type="pic" sz="quarter" idx="88" hasCustomPrompt="1"/>
          </p:nvPr>
        </p:nvSpPr>
        <p:spPr>
          <a:xfrm>
            <a:off x="947312"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24" name="Picture Placeholder 3">
            <a:extLst>
              <a:ext uri="{FF2B5EF4-FFF2-40B4-BE49-F238E27FC236}">
                <a16:creationId xmlns:a16="http://schemas.microsoft.com/office/drawing/2014/main" id="{565BF4F2-7030-D94B-9D02-BBED14F6F36E}"/>
              </a:ext>
            </a:extLst>
          </p:cNvPr>
          <p:cNvSpPr>
            <a:spLocks noGrp="1"/>
          </p:cNvSpPr>
          <p:nvPr>
            <p:ph type="pic" sz="quarter" idx="89" hasCustomPrompt="1"/>
          </p:nvPr>
        </p:nvSpPr>
        <p:spPr>
          <a:xfrm>
            <a:off x="3846687"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25" name="Picture Placeholder 3">
            <a:extLst>
              <a:ext uri="{FF2B5EF4-FFF2-40B4-BE49-F238E27FC236}">
                <a16:creationId xmlns:a16="http://schemas.microsoft.com/office/drawing/2014/main" id="{1B8EB0EF-1E2D-6742-8B75-B98898792018}"/>
              </a:ext>
            </a:extLst>
          </p:cNvPr>
          <p:cNvSpPr>
            <a:spLocks noGrp="1"/>
          </p:cNvSpPr>
          <p:nvPr>
            <p:ph type="pic" sz="quarter" idx="90" hasCustomPrompt="1"/>
          </p:nvPr>
        </p:nvSpPr>
        <p:spPr>
          <a:xfrm>
            <a:off x="6746062"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31" name="Picture Placeholder 3">
            <a:extLst>
              <a:ext uri="{FF2B5EF4-FFF2-40B4-BE49-F238E27FC236}">
                <a16:creationId xmlns:a16="http://schemas.microsoft.com/office/drawing/2014/main" id="{497EA970-91E0-6B43-AA18-ABBED991519B}"/>
              </a:ext>
            </a:extLst>
          </p:cNvPr>
          <p:cNvSpPr>
            <a:spLocks noGrp="1"/>
          </p:cNvSpPr>
          <p:nvPr>
            <p:ph type="pic" sz="quarter" idx="91" hasCustomPrompt="1"/>
          </p:nvPr>
        </p:nvSpPr>
        <p:spPr>
          <a:xfrm>
            <a:off x="9645437"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28" name="Text Placeholder 4">
            <a:extLst>
              <a:ext uri="{FF2B5EF4-FFF2-40B4-BE49-F238E27FC236}">
                <a16:creationId xmlns:a16="http://schemas.microsoft.com/office/drawing/2014/main" id="{B2BEA3B8-58EF-7F4F-8CC9-27CCABB4FD09}"/>
              </a:ext>
            </a:extLst>
          </p:cNvPr>
          <p:cNvSpPr>
            <a:spLocks noGrp="1"/>
          </p:cNvSpPr>
          <p:nvPr>
            <p:ph type="body" sz="quarter" idx="100" hasCustomPrompt="1"/>
          </p:nvPr>
        </p:nvSpPr>
        <p:spPr>
          <a:xfrm>
            <a:off x="3293641" y="3040432"/>
            <a:ext cx="2692400" cy="3055937"/>
          </a:xfrm>
          <a:prstGeom prst="rect">
            <a:avLst/>
          </a:prstGeom>
          <a:solidFill>
            <a:schemeClr val="accent5"/>
          </a:solidFill>
        </p:spPr>
        <p:txBody>
          <a:bodyPr lIns="182880" tIns="182880" rIns="182880" bIns="182880"/>
          <a:lstStyle>
            <a:lvl1pPr>
              <a:defRPr lang="en-US" sz="1600" b="1" i="0" u="sng" kern="1200" cap="all" spc="0" baseline="0" dirty="0">
                <a:solidFill>
                  <a:schemeClr val="tx2"/>
                </a:solidFill>
                <a:effectLst/>
                <a:uFill>
                  <a:solidFill>
                    <a:schemeClr val="tx2"/>
                  </a:solidFill>
                </a:uFill>
                <a:latin typeface="+mj-lt"/>
                <a:ea typeface="+mj-ea"/>
                <a:cs typeface="+mj-cs"/>
              </a:defRPr>
            </a:lvl1pPr>
            <a:lvl2pPr marL="171450" indent="-161925">
              <a:lnSpc>
                <a:spcPts val="1600"/>
              </a:lnSpc>
              <a:spcBef>
                <a:spcPts val="600"/>
              </a:spcBef>
              <a:buFont typeface="Arial" panose="020B0604020202020204" pitchFamily="34" charset="0"/>
              <a:buChar char="•"/>
              <a:tabLst/>
              <a:defRPr sz="1200" baseline="0">
                <a:solidFill>
                  <a:schemeClr val="tx1"/>
                </a:solidFill>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0" name="Text Placeholder 4">
            <a:extLst>
              <a:ext uri="{FF2B5EF4-FFF2-40B4-BE49-F238E27FC236}">
                <a16:creationId xmlns:a16="http://schemas.microsoft.com/office/drawing/2014/main" id="{E4CC561F-F75E-E349-9C0C-5A785484BB91}"/>
              </a:ext>
            </a:extLst>
          </p:cNvPr>
          <p:cNvSpPr>
            <a:spLocks noGrp="1"/>
          </p:cNvSpPr>
          <p:nvPr>
            <p:ph type="body" sz="quarter" idx="101" hasCustomPrompt="1"/>
          </p:nvPr>
        </p:nvSpPr>
        <p:spPr>
          <a:xfrm>
            <a:off x="6193016" y="3040432"/>
            <a:ext cx="2692400" cy="3055937"/>
          </a:xfrm>
          <a:prstGeom prst="rect">
            <a:avLst/>
          </a:prstGeom>
          <a:solidFill>
            <a:schemeClr val="accent5"/>
          </a:solidFill>
        </p:spPr>
        <p:txBody>
          <a:bodyPr lIns="182880" tIns="182880" rIns="182880" bIns="182880"/>
          <a:lstStyle>
            <a:lvl1pPr>
              <a:defRPr lang="en-US" sz="1600" b="1" i="0" u="sng" kern="1200" cap="all" spc="0" baseline="0" dirty="0">
                <a:solidFill>
                  <a:schemeClr val="tx2"/>
                </a:solidFill>
                <a:effectLst/>
                <a:uFill>
                  <a:solidFill>
                    <a:schemeClr val="tx2"/>
                  </a:solidFill>
                </a:uFill>
                <a:latin typeface="+mj-lt"/>
                <a:ea typeface="+mj-ea"/>
                <a:cs typeface="+mj-cs"/>
              </a:defRPr>
            </a:lvl1pPr>
            <a:lvl2pPr marL="171450" indent="-161925">
              <a:lnSpc>
                <a:spcPts val="1600"/>
              </a:lnSpc>
              <a:spcBef>
                <a:spcPts val="600"/>
              </a:spcBef>
              <a:buFont typeface="Arial" panose="020B0604020202020204" pitchFamily="34" charset="0"/>
              <a:buChar char="•"/>
              <a:tabLst/>
              <a:defRPr sz="1200" baseline="0">
                <a:solidFill>
                  <a:schemeClr val="tx1"/>
                </a:solidFill>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1" name="Text Placeholder 4">
            <a:extLst>
              <a:ext uri="{FF2B5EF4-FFF2-40B4-BE49-F238E27FC236}">
                <a16:creationId xmlns:a16="http://schemas.microsoft.com/office/drawing/2014/main" id="{9A732B17-7C9B-3C43-B341-E2607EAB186D}"/>
              </a:ext>
            </a:extLst>
          </p:cNvPr>
          <p:cNvSpPr>
            <a:spLocks noGrp="1"/>
          </p:cNvSpPr>
          <p:nvPr>
            <p:ph type="body" sz="quarter" idx="102" hasCustomPrompt="1"/>
          </p:nvPr>
        </p:nvSpPr>
        <p:spPr>
          <a:xfrm>
            <a:off x="9092391" y="3040432"/>
            <a:ext cx="2692400" cy="3055937"/>
          </a:xfrm>
          <a:prstGeom prst="rect">
            <a:avLst/>
          </a:prstGeom>
          <a:solidFill>
            <a:schemeClr val="accent5"/>
          </a:solidFill>
        </p:spPr>
        <p:txBody>
          <a:bodyPr lIns="182880" tIns="182880" rIns="182880" bIns="182880"/>
          <a:lstStyle>
            <a:lvl1pPr>
              <a:defRPr lang="en-US" sz="1600" b="1" i="0" u="sng" kern="1200" cap="all" spc="0" baseline="0" dirty="0">
                <a:solidFill>
                  <a:schemeClr val="tx2"/>
                </a:solidFill>
                <a:effectLst/>
                <a:uFill>
                  <a:solidFill>
                    <a:schemeClr val="tx2"/>
                  </a:solidFill>
                </a:uFill>
                <a:latin typeface="+mj-lt"/>
                <a:ea typeface="+mj-ea"/>
                <a:cs typeface="+mj-cs"/>
              </a:defRPr>
            </a:lvl1pPr>
            <a:lvl2pPr marL="171450" indent="-161925">
              <a:lnSpc>
                <a:spcPts val="1600"/>
              </a:lnSpc>
              <a:spcBef>
                <a:spcPts val="600"/>
              </a:spcBef>
              <a:buFont typeface="Arial" panose="020B0604020202020204" pitchFamily="34" charset="0"/>
              <a:buChar char="•"/>
              <a:tabLst/>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15" name="Title 1">
            <a:extLst>
              <a:ext uri="{FF2B5EF4-FFF2-40B4-BE49-F238E27FC236}">
                <a16:creationId xmlns:a16="http://schemas.microsoft.com/office/drawing/2014/main" id="{4BBFED3D-95AD-AC4E-B599-1EAC9A6F467A}"/>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13" name="Text Placeholder 2">
            <a:extLst>
              <a:ext uri="{FF2B5EF4-FFF2-40B4-BE49-F238E27FC236}">
                <a16:creationId xmlns:a16="http://schemas.microsoft.com/office/drawing/2014/main" id="{0F7C4F47-9E9F-064C-A1F4-EBC13FA644D6}"/>
              </a:ext>
            </a:extLst>
          </p:cNvPr>
          <p:cNvSpPr>
            <a:spLocks noGrp="1"/>
          </p:cNvSpPr>
          <p:nvPr>
            <p:ph type="body" sz="quarter" idx="35" hasCustomPrompt="1"/>
          </p:nvPr>
        </p:nvSpPr>
        <p:spPr>
          <a:xfrm>
            <a:off x="6118121" y="77491"/>
            <a:ext cx="5978306" cy="1527789"/>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To replace image, select image and press “Delete”. Click on ”Picture” icon and navigate to image you wish to insert, click “Insert”. Under ”Picture” tab, select ”Crop” tool. Click a corner widget on image. While holding down Ctrl + Shift, scale as desired. Please keep images consistent in size.</a:t>
            </a:r>
            <a:br>
              <a:rPr lang="en-US" dirty="0"/>
            </a:br>
            <a:r>
              <a:rPr lang="en-US" dirty="0"/>
              <a:t>Note to User: To format second level text, select text. Under “Home” tab, click “Indent More”.</a:t>
            </a:r>
            <a:br>
              <a:rPr lang="en-US" dirty="0"/>
            </a:br>
            <a:r>
              <a:rPr lang="en-US" dirty="0"/>
              <a:t>☒ REMOVE THIS BOX.</a:t>
            </a:r>
          </a:p>
        </p:txBody>
      </p:sp>
    </p:spTree>
    <p:extLst>
      <p:ext uri="{BB962C8B-B14F-4D97-AF65-F5344CB8AC3E}">
        <p14:creationId xmlns:p14="http://schemas.microsoft.com/office/powerpoint/2010/main" val="30512135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Products with Bullets – Style 2">
    <p:spTree>
      <p:nvGrpSpPr>
        <p:cNvPr id="1" name=""/>
        <p:cNvGrpSpPr/>
        <p:nvPr/>
      </p:nvGrpSpPr>
      <p:grpSpPr>
        <a:xfrm>
          <a:off x="0" y="0"/>
          <a:ext cx="0" cy="0"/>
          <a:chOff x="0" y="0"/>
          <a:chExt cx="0" cy="0"/>
        </a:xfrm>
      </p:grpSpPr>
      <p:sp>
        <p:nvSpPr>
          <p:cNvPr id="40" name="Text Placeholder 4">
            <a:extLst>
              <a:ext uri="{FF2B5EF4-FFF2-40B4-BE49-F238E27FC236}">
                <a16:creationId xmlns:a16="http://schemas.microsoft.com/office/drawing/2014/main" id="{950D78F8-12A3-CF47-B976-DF10E2B81348}"/>
              </a:ext>
            </a:extLst>
          </p:cNvPr>
          <p:cNvSpPr>
            <a:spLocks noGrp="1"/>
          </p:cNvSpPr>
          <p:nvPr>
            <p:ph type="body" sz="quarter" idx="99" hasCustomPrompt="1"/>
          </p:nvPr>
        </p:nvSpPr>
        <p:spPr>
          <a:xfrm>
            <a:off x="394266" y="3040432"/>
            <a:ext cx="2692400" cy="3055937"/>
          </a:xfrm>
          <a:prstGeom prst="rect">
            <a:avLst/>
          </a:prstGeom>
          <a:noFill/>
          <a:ln w="9525">
            <a:solidFill>
              <a:schemeClr val="bg2"/>
            </a:solidFill>
          </a:ln>
        </p:spPr>
        <p:txBody>
          <a:bodyPr lIns="182880" tIns="182880" rIns="182880" bIns="182880"/>
          <a:lstStyle>
            <a:lvl1pPr>
              <a:defRPr lang="en-US" sz="1600" b="1" i="0" u="sng" kern="1200" cap="all" spc="0" baseline="0" dirty="0">
                <a:solidFill>
                  <a:schemeClr val="tx2"/>
                </a:solidFill>
                <a:effectLst/>
                <a:uFill>
                  <a:solidFill>
                    <a:schemeClr val="tx2"/>
                  </a:solidFill>
                </a:uFill>
                <a:latin typeface="+mj-lt"/>
                <a:ea typeface="+mj-ea"/>
                <a:cs typeface="+mj-cs"/>
              </a:defRPr>
            </a:lvl1pPr>
            <a:lvl2pPr marL="171450" indent="-161925">
              <a:lnSpc>
                <a:spcPts val="1600"/>
              </a:lnSpc>
              <a:spcBef>
                <a:spcPts val="600"/>
              </a:spcBef>
              <a:buFont typeface="Arial" panose="020B0604020202020204" pitchFamily="34" charset="0"/>
              <a:buChar char="•"/>
              <a:tabLst/>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1" name="Text Placeholder 4">
            <a:extLst>
              <a:ext uri="{FF2B5EF4-FFF2-40B4-BE49-F238E27FC236}">
                <a16:creationId xmlns:a16="http://schemas.microsoft.com/office/drawing/2014/main" id="{0AA7B3D0-0E0E-5C45-AD8C-0D9EFBEF56C5}"/>
              </a:ext>
            </a:extLst>
          </p:cNvPr>
          <p:cNvSpPr>
            <a:spLocks noGrp="1"/>
          </p:cNvSpPr>
          <p:nvPr>
            <p:ph type="body" sz="quarter" idx="100" hasCustomPrompt="1"/>
          </p:nvPr>
        </p:nvSpPr>
        <p:spPr>
          <a:xfrm>
            <a:off x="3293641" y="3040432"/>
            <a:ext cx="2692400" cy="3055937"/>
          </a:xfrm>
          <a:prstGeom prst="rect">
            <a:avLst/>
          </a:prstGeom>
          <a:noFill/>
          <a:ln w="9525">
            <a:solidFill>
              <a:schemeClr val="bg2"/>
            </a:solidFill>
          </a:ln>
        </p:spPr>
        <p:txBody>
          <a:bodyPr lIns="182880" tIns="182880" rIns="182880" bIns="182880"/>
          <a:lstStyle>
            <a:lvl1pPr>
              <a:defRPr lang="en-US" sz="1600" b="1" i="0" u="sng" kern="1200" cap="all" spc="0" baseline="0" dirty="0">
                <a:solidFill>
                  <a:schemeClr val="tx2"/>
                </a:solidFill>
                <a:effectLst/>
                <a:uFill>
                  <a:solidFill>
                    <a:schemeClr val="tx2"/>
                  </a:solidFill>
                </a:uFill>
                <a:latin typeface="+mj-lt"/>
                <a:ea typeface="+mj-ea"/>
                <a:cs typeface="+mj-cs"/>
              </a:defRPr>
            </a:lvl1pPr>
            <a:lvl2pPr marL="171450" indent="-161925">
              <a:lnSpc>
                <a:spcPts val="1600"/>
              </a:lnSpc>
              <a:spcBef>
                <a:spcPts val="600"/>
              </a:spcBef>
              <a:buFont typeface="Arial" panose="020B0604020202020204" pitchFamily="34" charset="0"/>
              <a:buChar char="•"/>
              <a:tabLst/>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2" name="Text Placeholder 4">
            <a:extLst>
              <a:ext uri="{FF2B5EF4-FFF2-40B4-BE49-F238E27FC236}">
                <a16:creationId xmlns:a16="http://schemas.microsoft.com/office/drawing/2014/main" id="{590FA531-4331-7947-BA9C-FBDC26EE09C6}"/>
              </a:ext>
            </a:extLst>
          </p:cNvPr>
          <p:cNvSpPr>
            <a:spLocks noGrp="1"/>
          </p:cNvSpPr>
          <p:nvPr>
            <p:ph type="body" sz="quarter" idx="101" hasCustomPrompt="1"/>
          </p:nvPr>
        </p:nvSpPr>
        <p:spPr>
          <a:xfrm>
            <a:off x="6193016" y="3040432"/>
            <a:ext cx="2692400" cy="3055937"/>
          </a:xfrm>
          <a:prstGeom prst="rect">
            <a:avLst/>
          </a:prstGeom>
          <a:noFill/>
          <a:ln w="9525">
            <a:solidFill>
              <a:schemeClr val="bg2"/>
            </a:solidFill>
          </a:ln>
        </p:spPr>
        <p:txBody>
          <a:bodyPr lIns="182880" tIns="182880" rIns="182880" bIns="182880"/>
          <a:lstStyle>
            <a:lvl1pPr>
              <a:defRPr lang="en-US" sz="1600" b="1" i="0" u="sng" kern="1200" cap="all" spc="0" baseline="0" dirty="0">
                <a:solidFill>
                  <a:schemeClr val="tx2"/>
                </a:solidFill>
                <a:effectLst/>
                <a:uFill>
                  <a:solidFill>
                    <a:schemeClr val="tx2"/>
                  </a:solidFill>
                </a:uFill>
                <a:latin typeface="+mj-lt"/>
                <a:ea typeface="+mj-ea"/>
                <a:cs typeface="+mj-cs"/>
              </a:defRPr>
            </a:lvl1pPr>
            <a:lvl2pPr marL="171450" indent="-161925">
              <a:lnSpc>
                <a:spcPts val="1600"/>
              </a:lnSpc>
              <a:spcBef>
                <a:spcPts val="600"/>
              </a:spcBef>
              <a:buFont typeface="Arial" panose="020B0604020202020204" pitchFamily="34" charset="0"/>
              <a:buChar char="•"/>
              <a:tabLst/>
              <a:defRPr sz="1200" baseline="0"/>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lvl="1"/>
            <a:r>
              <a:rPr lang="en-US" dirty="0"/>
              <a:t>Insert content here</a:t>
            </a:r>
          </a:p>
        </p:txBody>
      </p:sp>
      <p:sp>
        <p:nvSpPr>
          <p:cNvPr id="44" name="Text Placeholder 4">
            <a:extLst>
              <a:ext uri="{FF2B5EF4-FFF2-40B4-BE49-F238E27FC236}">
                <a16:creationId xmlns:a16="http://schemas.microsoft.com/office/drawing/2014/main" id="{537CF22B-2BDE-2343-ABB3-8951164CCBA2}"/>
              </a:ext>
            </a:extLst>
          </p:cNvPr>
          <p:cNvSpPr>
            <a:spLocks noGrp="1"/>
          </p:cNvSpPr>
          <p:nvPr>
            <p:ph type="body" sz="quarter" idx="102" hasCustomPrompt="1"/>
          </p:nvPr>
        </p:nvSpPr>
        <p:spPr>
          <a:xfrm>
            <a:off x="9092391" y="3040432"/>
            <a:ext cx="2692400" cy="3055937"/>
          </a:xfrm>
          <a:prstGeom prst="rect">
            <a:avLst/>
          </a:prstGeom>
          <a:noFill/>
          <a:ln w="9525">
            <a:solidFill>
              <a:schemeClr val="bg2"/>
            </a:solidFill>
          </a:ln>
        </p:spPr>
        <p:txBody>
          <a:bodyPr lIns="182880" tIns="182880" rIns="182880" bIns="182880"/>
          <a:lstStyle>
            <a:lvl1pPr marL="171450" indent="-161925">
              <a:defRPr lang="en-US" sz="1600" b="1" i="0" u="sng" kern="1200" cap="all" spc="0" baseline="0" dirty="0">
                <a:solidFill>
                  <a:schemeClr val="tx2"/>
                </a:solidFill>
                <a:effectLst/>
                <a:uFill>
                  <a:solidFill>
                    <a:schemeClr val="tx2"/>
                  </a:solidFill>
                </a:uFill>
                <a:latin typeface="+mj-lt"/>
                <a:ea typeface="+mj-ea"/>
                <a:cs typeface="+mj-cs"/>
              </a:defRPr>
            </a:lvl1pPr>
            <a:lvl2pPr marL="171450" indent="-161925">
              <a:lnSpc>
                <a:spcPts val="1600"/>
              </a:lnSpc>
              <a:spcBef>
                <a:spcPts val="600"/>
              </a:spcBef>
              <a:buFont typeface="Arial" panose="020B0604020202020204" pitchFamily="34" charset="0"/>
              <a:buChar char="•"/>
              <a:tabLst/>
              <a:defRPr lang="en-US" sz="1200" b="0" kern="1200" baseline="0" dirty="0">
                <a:solidFill>
                  <a:schemeClr val="tx1"/>
                </a:solidFill>
                <a:effectLst/>
                <a:latin typeface="+mn-lt"/>
                <a:ea typeface="+mn-ea"/>
                <a:cs typeface="+mn-cs"/>
              </a:defRPr>
            </a:lvl2pPr>
          </a:lstStyle>
          <a:p>
            <a:pPr marL="0" lv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pPr>
            <a:r>
              <a:rPr lang="en-US" dirty="0"/>
              <a:t>Product name</a:t>
            </a:r>
          </a:p>
          <a:p>
            <a:pPr marL="171450" marR="0" lvl="1" indent="-161925" algn="l" defTabSz="914400" rtl="0" eaLnBrk="1" fontAlgn="auto" latinLnBrk="0" hangingPunct="1">
              <a:lnSpc>
                <a:spcPts val="1600"/>
              </a:lnSpc>
              <a:spcBef>
                <a:spcPts val="600"/>
              </a:spcBef>
              <a:spcAft>
                <a:spcPts val="600"/>
              </a:spcAft>
              <a:buClrTx/>
              <a:buSzPct val="90000"/>
              <a:buFont typeface="Arial" panose="020B0604020202020204" pitchFamily="34" charset="0"/>
              <a:buChar char="•"/>
              <a:tabLst/>
            </a:pPr>
            <a:r>
              <a:rPr lang="en-US" dirty="0"/>
              <a:t>Insert content here</a:t>
            </a:r>
          </a:p>
        </p:txBody>
      </p:sp>
      <p:sp>
        <p:nvSpPr>
          <p:cNvPr id="15" name="Title 1">
            <a:extLst>
              <a:ext uri="{FF2B5EF4-FFF2-40B4-BE49-F238E27FC236}">
                <a16:creationId xmlns:a16="http://schemas.microsoft.com/office/drawing/2014/main" id="{853DEDB9-1420-B445-9835-9A83BDFD097D}"/>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
        <p:nvSpPr>
          <p:cNvPr id="12" name="Picture Placeholder 3">
            <a:extLst>
              <a:ext uri="{FF2B5EF4-FFF2-40B4-BE49-F238E27FC236}">
                <a16:creationId xmlns:a16="http://schemas.microsoft.com/office/drawing/2014/main" id="{8931E37F-499B-3F44-B054-1BC0877FD154}"/>
              </a:ext>
            </a:extLst>
          </p:cNvPr>
          <p:cNvSpPr>
            <a:spLocks noGrp="1"/>
          </p:cNvSpPr>
          <p:nvPr>
            <p:ph type="pic" sz="quarter" idx="88" hasCustomPrompt="1"/>
          </p:nvPr>
        </p:nvSpPr>
        <p:spPr>
          <a:xfrm>
            <a:off x="947312"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14" name="Picture Placeholder 3">
            <a:extLst>
              <a:ext uri="{FF2B5EF4-FFF2-40B4-BE49-F238E27FC236}">
                <a16:creationId xmlns:a16="http://schemas.microsoft.com/office/drawing/2014/main" id="{D3599644-9384-9044-A724-7E95AACAB0FF}"/>
              </a:ext>
            </a:extLst>
          </p:cNvPr>
          <p:cNvSpPr>
            <a:spLocks noGrp="1"/>
          </p:cNvSpPr>
          <p:nvPr>
            <p:ph type="pic" sz="quarter" idx="89" hasCustomPrompt="1"/>
          </p:nvPr>
        </p:nvSpPr>
        <p:spPr>
          <a:xfrm>
            <a:off x="3846687"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16" name="Picture Placeholder 3">
            <a:extLst>
              <a:ext uri="{FF2B5EF4-FFF2-40B4-BE49-F238E27FC236}">
                <a16:creationId xmlns:a16="http://schemas.microsoft.com/office/drawing/2014/main" id="{29ECD5F9-CABB-FF4F-BA92-D6748876A605}"/>
              </a:ext>
            </a:extLst>
          </p:cNvPr>
          <p:cNvSpPr>
            <a:spLocks noGrp="1"/>
          </p:cNvSpPr>
          <p:nvPr>
            <p:ph type="pic" sz="quarter" idx="90" hasCustomPrompt="1"/>
          </p:nvPr>
        </p:nvSpPr>
        <p:spPr>
          <a:xfrm>
            <a:off x="6746062"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17" name="Picture Placeholder 3">
            <a:extLst>
              <a:ext uri="{FF2B5EF4-FFF2-40B4-BE49-F238E27FC236}">
                <a16:creationId xmlns:a16="http://schemas.microsoft.com/office/drawing/2014/main" id="{0EF431D3-F6CA-FE43-85E4-9DC85412CC1F}"/>
              </a:ext>
            </a:extLst>
          </p:cNvPr>
          <p:cNvSpPr>
            <a:spLocks noGrp="1"/>
          </p:cNvSpPr>
          <p:nvPr>
            <p:ph type="pic" sz="quarter" idx="91" hasCustomPrompt="1"/>
          </p:nvPr>
        </p:nvSpPr>
        <p:spPr>
          <a:xfrm>
            <a:off x="9645437" y="1679231"/>
            <a:ext cx="1586308" cy="1187082"/>
          </a:xfrm>
          <a:prstGeom prst="rect">
            <a:avLst/>
          </a:prstGeom>
          <a:noFill/>
        </p:spPr>
        <p:txBody>
          <a:bodyPr anchor="ctr">
            <a:normAutofit/>
          </a:bodyPr>
          <a:lstStyle>
            <a:lvl1pPr marL="0" indent="0" algn="ctr">
              <a:buNone/>
              <a:defRPr sz="1200">
                <a:solidFill>
                  <a:schemeClr val="tx1">
                    <a:alpha val="50000"/>
                  </a:schemeClr>
                </a:solidFill>
              </a:defRPr>
            </a:lvl1pPr>
          </a:lstStyle>
          <a:p>
            <a:r>
              <a:rPr lang="en-GB" dirty="0"/>
              <a:t>Insert product image here</a:t>
            </a:r>
          </a:p>
        </p:txBody>
      </p:sp>
      <p:sp>
        <p:nvSpPr>
          <p:cNvPr id="19" name="Text Placeholder 2">
            <a:extLst>
              <a:ext uri="{FF2B5EF4-FFF2-40B4-BE49-F238E27FC236}">
                <a16:creationId xmlns:a16="http://schemas.microsoft.com/office/drawing/2014/main" id="{6AFD948C-9B16-E74F-947D-BE391D305A3D}"/>
              </a:ext>
            </a:extLst>
          </p:cNvPr>
          <p:cNvSpPr>
            <a:spLocks noGrp="1"/>
          </p:cNvSpPr>
          <p:nvPr>
            <p:ph type="body" sz="quarter" idx="35" hasCustomPrompt="1"/>
          </p:nvPr>
        </p:nvSpPr>
        <p:spPr>
          <a:xfrm>
            <a:off x="6118121" y="77492"/>
            <a:ext cx="5978306" cy="152704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To replace image, select image and press “Delete”. Click on ”Picture” icon and navigate to image you wish to insert, click “Insert”. Under ”Picture” tab, select ”Crop” tool. Click a corner widget on image. While holding down Ctrl + Shift, scale as desired. Please keep images consistent in size.</a:t>
            </a:r>
            <a:br>
              <a:rPr lang="en-US" dirty="0"/>
            </a:br>
            <a:r>
              <a:rPr lang="en-US" dirty="0"/>
              <a:t>Note to User: To format second level text, select text. Under “Home” tab, click “Indent More”.</a:t>
            </a:r>
            <a:br>
              <a:rPr lang="en-US" dirty="0"/>
            </a:br>
            <a:r>
              <a:rPr lang="en-US" dirty="0"/>
              <a:t>☒ REMOVE THIS BOX.</a:t>
            </a:r>
          </a:p>
        </p:txBody>
      </p:sp>
    </p:spTree>
    <p:extLst>
      <p:ext uri="{BB962C8B-B14F-4D97-AF65-F5344CB8AC3E}">
        <p14:creationId xmlns:p14="http://schemas.microsoft.com/office/powerpoint/2010/main" val="416201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Horizontal Pearl">
    <p:bg>
      <p:bgPr>
        <a:solidFill>
          <a:srgbClr val="D7D2CB"/>
        </a:solidFill>
        <a:effectLst/>
      </p:bgPr>
    </p:bg>
    <p:spTree>
      <p:nvGrpSpPr>
        <p:cNvPr id="1" name=""/>
        <p:cNvGrpSpPr/>
        <p:nvPr/>
      </p:nvGrpSpPr>
      <p:grpSpPr>
        <a:xfrm>
          <a:off x="0" y="0"/>
          <a:ext cx="0" cy="0"/>
          <a:chOff x="0" y="0"/>
          <a:chExt cx="0" cy="0"/>
        </a:xfrm>
      </p:grpSpPr>
      <p:sp>
        <p:nvSpPr>
          <p:cNvPr id="72" name="Text Placeholder 2">
            <a:extLst>
              <a:ext uri="{FF2B5EF4-FFF2-40B4-BE49-F238E27FC236}">
                <a16:creationId xmlns:a16="http://schemas.microsoft.com/office/drawing/2014/main" id="{947B1656-1499-5E4D-B711-B1C994DCB91F}"/>
              </a:ext>
            </a:extLst>
          </p:cNvPr>
          <p:cNvSpPr>
            <a:spLocks noGrp="1"/>
          </p:cNvSpPr>
          <p:nvPr>
            <p:ph type="body" sz="quarter" idx="36" hasCustomPrompt="1"/>
          </p:nvPr>
        </p:nvSpPr>
        <p:spPr>
          <a:xfrm>
            <a:off x="282404"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3" name="Text Placeholder 2">
            <a:extLst>
              <a:ext uri="{FF2B5EF4-FFF2-40B4-BE49-F238E27FC236}">
                <a16:creationId xmlns:a16="http://schemas.microsoft.com/office/drawing/2014/main" id="{89D434F7-7EAD-DD41-8E65-EC4EB4B864CC}"/>
              </a:ext>
            </a:extLst>
          </p:cNvPr>
          <p:cNvSpPr>
            <a:spLocks noGrp="1"/>
          </p:cNvSpPr>
          <p:nvPr>
            <p:ph type="body" sz="quarter" idx="75" hasCustomPrompt="1"/>
          </p:nvPr>
        </p:nvSpPr>
        <p:spPr>
          <a:xfrm>
            <a:off x="2223665"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4" name="Text Placeholder 2">
            <a:extLst>
              <a:ext uri="{FF2B5EF4-FFF2-40B4-BE49-F238E27FC236}">
                <a16:creationId xmlns:a16="http://schemas.microsoft.com/office/drawing/2014/main" id="{CDF68A5B-160F-444F-9BBC-ADBF73F09E0D}"/>
              </a:ext>
            </a:extLst>
          </p:cNvPr>
          <p:cNvSpPr>
            <a:spLocks noGrp="1"/>
          </p:cNvSpPr>
          <p:nvPr>
            <p:ph type="body" sz="quarter" idx="76" hasCustomPrompt="1"/>
          </p:nvPr>
        </p:nvSpPr>
        <p:spPr>
          <a:xfrm>
            <a:off x="4164926"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5" name="Text Placeholder 2">
            <a:extLst>
              <a:ext uri="{FF2B5EF4-FFF2-40B4-BE49-F238E27FC236}">
                <a16:creationId xmlns:a16="http://schemas.microsoft.com/office/drawing/2014/main" id="{46124A22-2A73-3941-A6F9-060C1ED502AE}"/>
              </a:ext>
            </a:extLst>
          </p:cNvPr>
          <p:cNvSpPr>
            <a:spLocks noGrp="1"/>
          </p:cNvSpPr>
          <p:nvPr>
            <p:ph type="body" sz="quarter" idx="77" hasCustomPrompt="1"/>
          </p:nvPr>
        </p:nvSpPr>
        <p:spPr>
          <a:xfrm>
            <a:off x="6106187"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6" name="Text Placeholder 2">
            <a:extLst>
              <a:ext uri="{FF2B5EF4-FFF2-40B4-BE49-F238E27FC236}">
                <a16:creationId xmlns:a16="http://schemas.microsoft.com/office/drawing/2014/main" id="{5CADC45C-05F4-174B-A236-42D41EFF1DC1}"/>
              </a:ext>
            </a:extLst>
          </p:cNvPr>
          <p:cNvSpPr>
            <a:spLocks noGrp="1"/>
          </p:cNvSpPr>
          <p:nvPr>
            <p:ph type="body" sz="quarter" idx="78" hasCustomPrompt="1"/>
          </p:nvPr>
        </p:nvSpPr>
        <p:spPr>
          <a:xfrm>
            <a:off x="8047448"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77" name="Text Placeholder 2">
            <a:extLst>
              <a:ext uri="{FF2B5EF4-FFF2-40B4-BE49-F238E27FC236}">
                <a16:creationId xmlns:a16="http://schemas.microsoft.com/office/drawing/2014/main" id="{3D2ECB5F-1F7A-9949-8F75-968F96CC2207}"/>
              </a:ext>
            </a:extLst>
          </p:cNvPr>
          <p:cNvSpPr>
            <a:spLocks noGrp="1"/>
          </p:cNvSpPr>
          <p:nvPr>
            <p:ph type="body" sz="quarter" idx="79" hasCustomPrompt="1"/>
          </p:nvPr>
        </p:nvSpPr>
        <p:spPr>
          <a:xfrm>
            <a:off x="9988710" y="2048608"/>
            <a:ext cx="501406" cy="504092"/>
          </a:xfrm>
          <a:prstGeom prst="rect">
            <a:avLst/>
          </a:prstGeom>
        </p:spPr>
        <p:txBody>
          <a:bodyPr wrap="none" lIns="91440" tIns="0" rIns="91440" bIns="0" anchor="ctr">
            <a:noAutofit/>
          </a:bodyPr>
          <a:lstStyle>
            <a:lvl1pPr marL="0" indent="0" algn="l">
              <a:buNone/>
              <a:defRPr sz="3800" b="1">
                <a:solidFill>
                  <a:schemeClr val="tx2"/>
                </a:solidFill>
              </a:defRPr>
            </a:lvl1pPr>
          </a:lstStyle>
          <a:p>
            <a:pPr lvl="0"/>
            <a:r>
              <a:rPr lang="en-US" dirty="0"/>
              <a:t>#</a:t>
            </a:r>
          </a:p>
        </p:txBody>
      </p:sp>
      <p:sp>
        <p:nvSpPr>
          <p:cNvPr id="38" name="Text Placeholder 3">
            <a:extLst>
              <a:ext uri="{FF2B5EF4-FFF2-40B4-BE49-F238E27FC236}">
                <a16:creationId xmlns:a16="http://schemas.microsoft.com/office/drawing/2014/main" id="{15B96407-B3A4-E644-895E-8A019ED3B76B}"/>
              </a:ext>
            </a:extLst>
          </p:cNvPr>
          <p:cNvSpPr>
            <a:spLocks noGrp="1"/>
          </p:cNvSpPr>
          <p:nvPr>
            <p:ph type="body" sz="quarter" idx="83" hasCustomPrompt="1"/>
          </p:nvPr>
        </p:nvSpPr>
        <p:spPr>
          <a:xfrm>
            <a:off x="2223665"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39" name="Text Placeholder 3">
            <a:extLst>
              <a:ext uri="{FF2B5EF4-FFF2-40B4-BE49-F238E27FC236}">
                <a16:creationId xmlns:a16="http://schemas.microsoft.com/office/drawing/2014/main" id="{201BE24B-5E10-FE41-8095-A7524595C455}"/>
              </a:ext>
            </a:extLst>
          </p:cNvPr>
          <p:cNvSpPr>
            <a:spLocks noGrp="1"/>
          </p:cNvSpPr>
          <p:nvPr>
            <p:ph type="body" sz="quarter" idx="84" hasCustomPrompt="1"/>
          </p:nvPr>
        </p:nvSpPr>
        <p:spPr>
          <a:xfrm>
            <a:off x="4164926"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0" name="Text Placeholder 3">
            <a:extLst>
              <a:ext uri="{FF2B5EF4-FFF2-40B4-BE49-F238E27FC236}">
                <a16:creationId xmlns:a16="http://schemas.microsoft.com/office/drawing/2014/main" id="{F0042906-3FE0-424D-8B09-C87D68E9BEA8}"/>
              </a:ext>
            </a:extLst>
          </p:cNvPr>
          <p:cNvSpPr>
            <a:spLocks noGrp="1"/>
          </p:cNvSpPr>
          <p:nvPr>
            <p:ph type="body" sz="quarter" idx="85" hasCustomPrompt="1"/>
          </p:nvPr>
        </p:nvSpPr>
        <p:spPr>
          <a:xfrm>
            <a:off x="6106187"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1" name="Text Placeholder 3">
            <a:extLst>
              <a:ext uri="{FF2B5EF4-FFF2-40B4-BE49-F238E27FC236}">
                <a16:creationId xmlns:a16="http://schemas.microsoft.com/office/drawing/2014/main" id="{45B8E6B8-27E3-8147-8A8B-BA0845BAEEF5}"/>
              </a:ext>
            </a:extLst>
          </p:cNvPr>
          <p:cNvSpPr>
            <a:spLocks noGrp="1"/>
          </p:cNvSpPr>
          <p:nvPr>
            <p:ph type="body" sz="quarter" idx="86" hasCustomPrompt="1"/>
          </p:nvPr>
        </p:nvSpPr>
        <p:spPr>
          <a:xfrm>
            <a:off x="8047448"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2" name="Text Placeholder 3">
            <a:extLst>
              <a:ext uri="{FF2B5EF4-FFF2-40B4-BE49-F238E27FC236}">
                <a16:creationId xmlns:a16="http://schemas.microsoft.com/office/drawing/2014/main" id="{841D43F8-0420-1C48-B005-3147C63FFF50}"/>
              </a:ext>
            </a:extLst>
          </p:cNvPr>
          <p:cNvSpPr>
            <a:spLocks noGrp="1"/>
          </p:cNvSpPr>
          <p:nvPr>
            <p:ph type="body" sz="quarter" idx="87" hasCustomPrompt="1"/>
          </p:nvPr>
        </p:nvSpPr>
        <p:spPr>
          <a:xfrm>
            <a:off x="9988710"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44" name="Text Placeholder 3">
            <a:extLst>
              <a:ext uri="{FF2B5EF4-FFF2-40B4-BE49-F238E27FC236}">
                <a16:creationId xmlns:a16="http://schemas.microsoft.com/office/drawing/2014/main" id="{5953F7A0-68BF-B443-9571-02299AD64806}"/>
              </a:ext>
            </a:extLst>
          </p:cNvPr>
          <p:cNvSpPr>
            <a:spLocks noGrp="1"/>
          </p:cNvSpPr>
          <p:nvPr>
            <p:ph type="body" sz="quarter" idx="88" hasCustomPrompt="1"/>
          </p:nvPr>
        </p:nvSpPr>
        <p:spPr>
          <a:xfrm>
            <a:off x="282404" y="2572438"/>
            <a:ext cx="1920240" cy="1092607"/>
          </a:xfrm>
          <a:prstGeom prst="rect">
            <a:avLst/>
          </a:prstGeom>
        </p:spPr>
        <p:txBody>
          <a:bodyPr anchor="t">
            <a:spAutoFit/>
          </a:bodyPr>
          <a:lstStyle>
            <a:lvl1pPr>
              <a:spcAft>
                <a:spcPts val="0"/>
              </a:spcAft>
              <a:defRPr lang="en-US" sz="1600" b="1" i="0" u="none" kern="1200" cap="all" spc="0" baseline="0" dirty="0" smtClean="0">
                <a:solidFill>
                  <a:schemeClr val="bg1"/>
                </a:solidFill>
                <a:effectLst/>
                <a:uFillTx/>
                <a:latin typeface="+mj-lt"/>
                <a:ea typeface="+mj-ea"/>
                <a:cs typeface="+mj-cs"/>
              </a:defRPr>
            </a:lvl1pPr>
            <a:lvl2pPr>
              <a:lnSpc>
                <a:spcPct val="100000"/>
              </a:lnSpc>
              <a:spcBef>
                <a:spcPts val="1000"/>
              </a:spcBef>
              <a:defRPr lang="en-US" sz="1400" b="0" u="none" kern="1200" dirty="0" smtClean="0">
                <a:solidFill>
                  <a:schemeClr val="bg1"/>
                </a:solidFill>
                <a:effectLst/>
                <a:uFillTx/>
                <a:latin typeface="+mn-lt"/>
                <a:ea typeface="+mn-ea"/>
                <a:cs typeface="+mn-cs"/>
              </a:defRPr>
            </a:lvl2pPr>
          </a:lstStyle>
          <a:p>
            <a:pPr marL="0" lvl="0" indent="0" algn="l" defTabSz="914400" rtl="0" eaLnBrk="1" latinLnBrk="0" hangingPunct="1">
              <a:lnSpc>
                <a:spcPct val="100000"/>
              </a:lnSpc>
              <a:spcBef>
                <a:spcPts val="0"/>
              </a:spcBef>
              <a:spcAft>
                <a:spcPts val="0"/>
              </a:spcAft>
              <a:buClrTx/>
              <a:buSzPct val="90000"/>
              <a:buFont typeface="Arial" panose="020B0604020202020204" pitchFamily="34" charset="0"/>
              <a:buNone/>
              <a:tabLst/>
            </a:pPr>
            <a:r>
              <a:rPr lang="en-US" dirty="0"/>
              <a:t>Section title goes here</a:t>
            </a:r>
          </a:p>
          <a:p>
            <a:pPr marL="12700" marR="0" lvl="1" indent="0" algn="l" defTabSz="914400" rtl="0" eaLnBrk="1" fontAlgn="auto" latinLnBrk="0" hangingPunct="1">
              <a:lnSpc>
                <a:spcPct val="100000"/>
              </a:lnSpc>
              <a:spcBef>
                <a:spcPts val="600"/>
              </a:spcBef>
              <a:spcAft>
                <a:spcPts val="600"/>
              </a:spcAft>
              <a:buClrTx/>
              <a:buSzPct val="90000"/>
              <a:buFont typeface="System Font Regular"/>
              <a:buNone/>
              <a:tabLst/>
            </a:pPr>
            <a:r>
              <a:rPr lang="en-US" dirty="0"/>
              <a:t>Insert short content here</a:t>
            </a:r>
          </a:p>
        </p:txBody>
      </p:sp>
      <p:sp>
        <p:nvSpPr>
          <p:cNvPr id="18" name="Text Placeholder 2">
            <a:extLst>
              <a:ext uri="{FF2B5EF4-FFF2-40B4-BE49-F238E27FC236}">
                <a16:creationId xmlns:a16="http://schemas.microsoft.com/office/drawing/2014/main" id="{76D1067C-A171-8C4F-8B59-486DFE2FEB85}"/>
              </a:ext>
            </a:extLst>
          </p:cNvPr>
          <p:cNvSpPr>
            <a:spLocks noGrp="1"/>
          </p:cNvSpPr>
          <p:nvPr>
            <p:ph type="body" sz="quarter" idx="81" hasCustomPrompt="1"/>
          </p:nvPr>
        </p:nvSpPr>
        <p:spPr>
          <a:xfrm>
            <a:off x="281579" y="4666269"/>
            <a:ext cx="2790234" cy="1517716"/>
          </a:xfrm>
          <a:prstGeom prst="rect">
            <a:avLst/>
          </a:prstGeom>
          <a:solidFill>
            <a:srgbClr val="FFFF00"/>
          </a:solidFill>
        </p:spPr>
        <p:txBody>
          <a:bodyPr/>
          <a:lstStyle>
            <a:lvl1pPr marL="0" indent="0">
              <a:buFontTx/>
              <a:buNone/>
              <a:defRPr sz="1100" i="0">
                <a:solidFill>
                  <a:schemeClr val="tx2"/>
                </a:solidFill>
              </a:defRPr>
            </a:lvl1pPr>
            <a:lvl2pPr marL="457200" indent="0">
              <a:buFontTx/>
              <a:buNone/>
              <a:defRPr/>
            </a:lvl2pPr>
            <a:lvl3pPr marL="466725" indent="0">
              <a:buFontTx/>
              <a:buNone/>
              <a:defRPr/>
            </a:lvl3pPr>
            <a:lvl4pPr marL="690562" indent="0">
              <a:buFontTx/>
              <a:buNone/>
              <a:defRPr/>
            </a:lvl4pPr>
            <a:lvl5pPr marL="868362" indent="0">
              <a:buFontTx/>
              <a:buNone/>
              <a:defRPr/>
            </a:lvl5pPr>
          </a:lstStyle>
          <a:p>
            <a:pPr lvl="0"/>
            <a:r>
              <a:rPr lang="en-US" dirty="0"/>
              <a:t>Note to User: Replace #s with number as appropriate. Delete any unused numbers and text boxes.</a:t>
            </a:r>
            <a:br>
              <a:rPr lang="en-US" dirty="0"/>
            </a:br>
            <a:r>
              <a:rPr lang="en-US" dirty="0"/>
              <a:t>Note to User: To format second level text, under “Home” tab, click “Indent More”.</a:t>
            </a:r>
            <a:br>
              <a:rPr lang="en-US" dirty="0"/>
            </a:br>
            <a:r>
              <a:rPr lang="en-US" dirty="0"/>
              <a:t>☒ REMOVE THIS BOX.</a:t>
            </a:r>
          </a:p>
        </p:txBody>
      </p:sp>
      <p:sp>
        <p:nvSpPr>
          <p:cNvPr id="20" name="TextBox 19">
            <a:extLst>
              <a:ext uri="{FF2B5EF4-FFF2-40B4-BE49-F238E27FC236}">
                <a16:creationId xmlns:a16="http://schemas.microsoft.com/office/drawing/2014/main" id="{D300DAF6-FE41-3E44-8925-4334CC455F3C}"/>
              </a:ext>
            </a:extLst>
          </p:cNvPr>
          <p:cNvSpPr txBox="1"/>
          <p:nvPr/>
        </p:nvSpPr>
        <p:spPr>
          <a:xfrm>
            <a:off x="289964" y="284480"/>
            <a:ext cx="3470563" cy="557784"/>
          </a:xfrm>
          <a:prstGeom prst="rect">
            <a:avLst/>
          </a:prstGeom>
          <a:noFill/>
        </p:spPr>
        <p:txBody>
          <a:bodyPr wrap="square" tIns="274320" rtlCol="0" anchor="t">
            <a:noAutofit/>
          </a:bodyPr>
          <a:lstStyle/>
          <a:p>
            <a:pPr algn="l">
              <a:lnSpc>
                <a:spcPts val="1900"/>
              </a:lnSpc>
              <a:spcBef>
                <a:spcPts val="600"/>
              </a:spcBef>
              <a:spcAft>
                <a:spcPts val="600"/>
              </a:spcAft>
            </a:pPr>
            <a:r>
              <a:rPr lang="en-US" sz="2800" b="1" u="sng" spc="300" baseline="0" dirty="0">
                <a:solidFill>
                  <a:schemeClr val="bg1"/>
                </a:solidFill>
                <a:uFillTx/>
              </a:rPr>
              <a:t>AGENDA</a:t>
            </a:r>
          </a:p>
        </p:txBody>
      </p:sp>
    </p:spTree>
    <p:extLst>
      <p:ext uri="{BB962C8B-B14F-4D97-AF65-F5344CB8AC3E}">
        <p14:creationId xmlns:p14="http://schemas.microsoft.com/office/powerpoint/2010/main" val="4154267056"/>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Body Copy – Horizontal">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5E8F3BA5-37E8-A34F-8CAC-8DFDA0E659C2}"/>
              </a:ext>
            </a:extLst>
          </p:cNvPr>
          <p:cNvSpPr>
            <a:spLocks noGrp="1"/>
          </p:cNvSpPr>
          <p:nvPr>
            <p:ph type="body" sz="quarter" idx="56" hasCustomPrompt="1"/>
          </p:nvPr>
        </p:nvSpPr>
        <p:spPr>
          <a:xfrm>
            <a:off x="289559" y="1445897"/>
            <a:ext cx="11612880" cy="851844"/>
          </a:xfrm>
          <a:prstGeom prst="rect">
            <a:avLst/>
          </a:prstGeom>
        </p:spPr>
        <p:txBody>
          <a:bodyPr>
            <a:noAutofit/>
          </a:bodyPr>
          <a:lstStyle>
            <a:lvl1pPr>
              <a:lnSpc>
                <a:spcPct val="100000"/>
              </a:lnSpc>
              <a:spcBef>
                <a:spcPts val="600"/>
              </a:spcBef>
              <a:spcAft>
                <a:spcPts val="600"/>
              </a:spcAft>
              <a:defRPr lang="en-US" b="0" u="none" cap="none" spc="0" dirty="0">
                <a:latin typeface="Arial" panose="020B0604020202020204" pitchFamily="34" charset="0"/>
                <a:cs typeface="Arial" panose="020B0604020202020204" pitchFamily="34" charset="0"/>
              </a:defRPr>
            </a:lvl1pPr>
          </a:lstStyle>
          <a:p>
            <a:pPr marR="0" lvl="0" fontAlgn="auto">
              <a:lnSpc>
                <a:spcPts val="1900"/>
              </a:lnSpc>
              <a:spcBef>
                <a:spcPct val="0"/>
              </a:spcBef>
              <a:spcAft>
                <a:spcPts val="0"/>
              </a:spcAft>
              <a:buSzTx/>
              <a:buFontTx/>
            </a:pPr>
            <a:r>
              <a:rPr lang="en-US" sz="1400" b="0" u="none" cap="none" spc="0" dirty="0">
                <a:latin typeface="Arial" panose="020B0604020202020204" pitchFamily="34" charset="0"/>
                <a:cs typeface="Arial" panose="020B0604020202020204" pitchFamily="34" charset="0"/>
              </a:rPr>
              <a:t>Insert body copy here.</a:t>
            </a:r>
          </a:p>
        </p:txBody>
      </p:sp>
      <p:sp>
        <p:nvSpPr>
          <p:cNvPr id="5" name="Title 1">
            <a:extLst>
              <a:ext uri="{FF2B5EF4-FFF2-40B4-BE49-F238E27FC236}">
                <a16:creationId xmlns:a16="http://schemas.microsoft.com/office/drawing/2014/main" id="{EB68476A-B379-0D4E-BADB-7F247C074352}"/>
              </a:ext>
            </a:extLst>
          </p:cNvPr>
          <p:cNvSpPr>
            <a:spLocks noGrp="1"/>
          </p:cNvSpPr>
          <p:nvPr>
            <p:ph type="title" hasCustomPrompt="1"/>
          </p:nvPr>
        </p:nvSpPr>
        <p:spPr>
          <a:xfrm>
            <a:off x="289964" y="304800"/>
            <a:ext cx="11612072" cy="1071704"/>
          </a:xfrm>
        </p:spPr>
        <p:txBody>
          <a:bodyPr/>
          <a:lstStyle>
            <a:lvl1pPr>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3317190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Body Copy – Vertical">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5E8F3BA5-37E8-A34F-8CAC-8DFDA0E659C2}"/>
              </a:ext>
            </a:extLst>
          </p:cNvPr>
          <p:cNvSpPr>
            <a:spLocks noGrp="1"/>
          </p:cNvSpPr>
          <p:nvPr>
            <p:ph type="body" sz="quarter" idx="56" hasCustomPrompt="1"/>
          </p:nvPr>
        </p:nvSpPr>
        <p:spPr>
          <a:xfrm>
            <a:off x="289558" y="1445896"/>
            <a:ext cx="4906330" cy="4572000"/>
          </a:xfrm>
          <a:prstGeom prst="rect">
            <a:avLst/>
          </a:prstGeom>
        </p:spPr>
        <p:txBody>
          <a:bodyPr>
            <a:noAutofit/>
          </a:bodyPr>
          <a:lstStyle>
            <a:lvl1pPr>
              <a:spcBef>
                <a:spcPts val="600"/>
              </a:spcBef>
              <a:spcAft>
                <a:spcPts val="600"/>
              </a:spcAft>
              <a:defRPr lang="en-US" b="0" u="none" cap="none" spc="0" dirty="0">
                <a:latin typeface="Arial" panose="020B0604020202020204" pitchFamily="34" charset="0"/>
                <a:cs typeface="Arial" panose="020B0604020202020204" pitchFamily="34" charset="0"/>
              </a:defRPr>
            </a:lvl1pPr>
          </a:lstStyle>
          <a:p>
            <a:pPr marR="0" lvl="0" fontAlgn="auto">
              <a:lnSpc>
                <a:spcPts val="1900"/>
              </a:lnSpc>
              <a:spcBef>
                <a:spcPct val="0"/>
              </a:spcBef>
              <a:spcAft>
                <a:spcPts val="0"/>
              </a:spcAft>
              <a:buSzTx/>
              <a:buFontTx/>
            </a:pPr>
            <a:r>
              <a:rPr lang="en-US" sz="1400" b="0" u="none" cap="none" spc="0" dirty="0">
                <a:latin typeface="Arial" panose="020B0604020202020204" pitchFamily="34" charset="0"/>
                <a:cs typeface="Arial" panose="020B0604020202020204" pitchFamily="34" charset="0"/>
              </a:rPr>
              <a:t>Insert body copy here.</a:t>
            </a:r>
          </a:p>
        </p:txBody>
      </p:sp>
      <p:sp>
        <p:nvSpPr>
          <p:cNvPr id="5" name="Title 1">
            <a:extLst>
              <a:ext uri="{FF2B5EF4-FFF2-40B4-BE49-F238E27FC236}">
                <a16:creationId xmlns:a16="http://schemas.microsoft.com/office/drawing/2014/main" id="{94A1725E-B869-884D-93E8-4284647B28B6}"/>
              </a:ext>
            </a:extLst>
          </p:cNvPr>
          <p:cNvSpPr>
            <a:spLocks noGrp="1"/>
          </p:cNvSpPr>
          <p:nvPr>
            <p:ph type="title" hasCustomPrompt="1"/>
          </p:nvPr>
        </p:nvSpPr>
        <p:spPr>
          <a:xfrm>
            <a:off x="289964" y="304800"/>
            <a:ext cx="4905924" cy="1071704"/>
          </a:xfrm>
        </p:spPr>
        <p:txBody>
          <a:bodyPr/>
          <a:lstStyle>
            <a:lvl1pPr>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1338503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82B0BBC2-2307-F84F-B852-75DC541806E4}"/>
              </a:ext>
            </a:extLst>
          </p:cNvPr>
          <p:cNvSpPr>
            <a:spLocks noGrp="1"/>
          </p:cNvSpPr>
          <p:nvPr>
            <p:ph type="chart" sz="quarter" idx="10"/>
          </p:nvPr>
        </p:nvSpPr>
        <p:spPr>
          <a:xfrm>
            <a:off x="6329680" y="298224"/>
            <a:ext cx="5580063" cy="6083525"/>
          </a:xfrm>
          <a:prstGeom prst="rect">
            <a:avLst/>
          </a:prstGeom>
        </p:spPr>
        <p:txBody>
          <a:bodyPr anchor="ctr" anchorCtr="0"/>
          <a:lstStyle>
            <a:lvl1pPr marL="0" indent="0" algn="ctr">
              <a:buNone/>
              <a:defRPr sz="1800">
                <a:solidFill>
                  <a:schemeClr val="tx1">
                    <a:alpha val="50000"/>
                  </a:schemeClr>
                </a:solidFill>
              </a:defRPr>
            </a:lvl1pPr>
          </a:lstStyle>
          <a:p>
            <a:r>
              <a:rPr lang="en-US" dirty="0"/>
              <a:t>Click icon to add chart</a:t>
            </a:r>
          </a:p>
        </p:txBody>
      </p:sp>
      <p:sp>
        <p:nvSpPr>
          <p:cNvPr id="6" name="Text Placeholder 4">
            <a:extLst>
              <a:ext uri="{FF2B5EF4-FFF2-40B4-BE49-F238E27FC236}">
                <a16:creationId xmlns:a16="http://schemas.microsoft.com/office/drawing/2014/main" id="{93A129F8-EE49-464D-BC7C-F9C6AE234A1F}"/>
              </a:ext>
            </a:extLst>
          </p:cNvPr>
          <p:cNvSpPr>
            <a:spLocks noGrp="1"/>
          </p:cNvSpPr>
          <p:nvPr>
            <p:ph type="body" sz="quarter" idx="56" hasCustomPrompt="1"/>
          </p:nvPr>
        </p:nvSpPr>
        <p:spPr>
          <a:xfrm>
            <a:off x="289560" y="1446396"/>
            <a:ext cx="4906328" cy="4935353"/>
          </a:xfrm>
          <a:prstGeom prst="rect">
            <a:avLst/>
          </a:prstGeom>
        </p:spPr>
        <p:txBody>
          <a:bodyPr>
            <a:noAutofit/>
          </a:bodyPr>
          <a:lstStyle>
            <a:lvl1pPr>
              <a:spcBef>
                <a:spcPts val="600"/>
              </a:spcBef>
              <a:spcAft>
                <a:spcPts val="600"/>
              </a:spcAft>
              <a:defRPr lang="en-US" b="0" u="none" cap="none" spc="0" dirty="0">
                <a:latin typeface="Arial" panose="020B0604020202020204" pitchFamily="34" charset="0"/>
                <a:cs typeface="Arial" panose="020B0604020202020204" pitchFamily="34" charset="0"/>
              </a:defRPr>
            </a:lvl1pPr>
          </a:lstStyle>
          <a:p>
            <a:pPr marR="0" lvl="0" fontAlgn="auto">
              <a:lnSpc>
                <a:spcPts val="1900"/>
              </a:lnSpc>
              <a:spcBef>
                <a:spcPct val="0"/>
              </a:spcBef>
              <a:spcAft>
                <a:spcPts val="0"/>
              </a:spcAft>
              <a:buSzTx/>
              <a:buFontTx/>
            </a:pPr>
            <a:r>
              <a:rPr lang="en-US" sz="1400" b="0" u="none" cap="none" spc="0" dirty="0">
                <a:latin typeface="Arial" panose="020B0604020202020204" pitchFamily="34" charset="0"/>
                <a:cs typeface="Arial" panose="020B0604020202020204" pitchFamily="34" charset="0"/>
              </a:rPr>
              <a:t>Insert body copy here.</a:t>
            </a:r>
          </a:p>
        </p:txBody>
      </p:sp>
      <p:sp>
        <p:nvSpPr>
          <p:cNvPr id="25" name="Text Placeholder 2">
            <a:extLst>
              <a:ext uri="{FF2B5EF4-FFF2-40B4-BE49-F238E27FC236}">
                <a16:creationId xmlns:a16="http://schemas.microsoft.com/office/drawing/2014/main" id="{062365B0-5655-834B-82EE-13B91888A5CE}"/>
              </a:ext>
            </a:extLst>
          </p:cNvPr>
          <p:cNvSpPr>
            <a:spLocks noGrp="1"/>
          </p:cNvSpPr>
          <p:nvPr>
            <p:ph type="body" sz="quarter" idx="35" hasCustomPrompt="1"/>
          </p:nvPr>
        </p:nvSpPr>
        <p:spPr>
          <a:xfrm>
            <a:off x="289560" y="4695568"/>
            <a:ext cx="4937348" cy="1519881"/>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Use brand colors only (see Themes). For charts and graphs, use only Secondary and Tertiary colors. Do not use colors from Primary palette.</a:t>
            </a:r>
            <a:br>
              <a:rPr lang="en-US" dirty="0"/>
            </a:br>
            <a:r>
              <a:rPr lang="en-US" dirty="0"/>
              <a:t>To apply chart style, select chart. Under "Chart Design" tab,  "Change Chart Type”, "Templates”, select “Poly Circle Graph 1.crtx”.</a:t>
            </a:r>
            <a:br>
              <a:rPr lang="en-US" dirty="0"/>
            </a:br>
            <a:r>
              <a:rPr lang="en-US" dirty="0"/>
              <a:t>☒ REMOVE THIS BOX.</a:t>
            </a:r>
          </a:p>
        </p:txBody>
      </p:sp>
      <p:sp>
        <p:nvSpPr>
          <p:cNvPr id="9" name="Title 1">
            <a:extLst>
              <a:ext uri="{FF2B5EF4-FFF2-40B4-BE49-F238E27FC236}">
                <a16:creationId xmlns:a16="http://schemas.microsoft.com/office/drawing/2014/main" id="{9D8B3751-05BF-2148-881E-303C0DB355C7}"/>
              </a:ext>
            </a:extLst>
          </p:cNvPr>
          <p:cNvSpPr>
            <a:spLocks noGrp="1"/>
          </p:cNvSpPr>
          <p:nvPr>
            <p:ph type="title" hasCustomPrompt="1"/>
          </p:nvPr>
        </p:nvSpPr>
        <p:spPr>
          <a:xfrm>
            <a:off x="289964" y="304800"/>
            <a:ext cx="4905924" cy="1071704"/>
          </a:xfrm>
        </p:spPr>
        <p:txBody>
          <a:bodyPr/>
          <a:lstStyle>
            <a:lvl1pPr>
              <a:defRPr u="sng" baseline="0">
                <a:solidFill>
                  <a:schemeClr val="tx1"/>
                </a:solidFill>
                <a:uFill>
                  <a:solidFill>
                    <a:schemeClr val="tx1"/>
                  </a:solidFill>
                </a:uFill>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35208987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duct Image">
    <p:bg>
      <p:bgPr>
        <a:solidFill>
          <a:schemeClr val="bg1"/>
        </a:solid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485B362C-F77C-C54E-AED4-FEB809279CD6}"/>
              </a:ext>
            </a:extLst>
          </p:cNvPr>
          <p:cNvSpPr>
            <a:spLocks noGrp="1"/>
          </p:cNvSpPr>
          <p:nvPr>
            <p:ph type="pic" sz="quarter" idx="57"/>
          </p:nvPr>
        </p:nvSpPr>
        <p:spPr>
          <a:xfrm>
            <a:off x="4271554" y="0"/>
            <a:ext cx="7770341" cy="6858000"/>
          </a:xfrm>
          <a:prstGeom prst="rect">
            <a:avLst/>
          </a:prstGeom>
        </p:spPr>
        <p:txBody>
          <a:bodyPr anchor="ctr"/>
          <a:lstStyle>
            <a:lvl1pPr marL="0" indent="0" algn="ctr">
              <a:buNone/>
              <a:defRPr sz="1800">
                <a:solidFill>
                  <a:schemeClr val="tx1">
                    <a:alpha val="50000"/>
                  </a:schemeClr>
                </a:solidFill>
              </a:defRPr>
            </a:lvl1pPr>
          </a:lstStyle>
          <a:p>
            <a:r>
              <a:rPr lang="en-US"/>
              <a:t>Click icon to add picture</a:t>
            </a:r>
            <a:endParaRPr lang="en-US" dirty="0"/>
          </a:p>
        </p:txBody>
      </p:sp>
      <p:sp>
        <p:nvSpPr>
          <p:cNvPr id="10" name="Text Placeholder 4">
            <a:extLst>
              <a:ext uri="{FF2B5EF4-FFF2-40B4-BE49-F238E27FC236}">
                <a16:creationId xmlns:a16="http://schemas.microsoft.com/office/drawing/2014/main" id="{9E8F1848-3084-E240-8C02-65D3A0BCFBC9}"/>
              </a:ext>
            </a:extLst>
          </p:cNvPr>
          <p:cNvSpPr>
            <a:spLocks noGrp="1"/>
          </p:cNvSpPr>
          <p:nvPr>
            <p:ph type="body" sz="quarter" idx="56" hasCustomPrompt="1"/>
          </p:nvPr>
        </p:nvSpPr>
        <p:spPr>
          <a:xfrm>
            <a:off x="289560" y="1446396"/>
            <a:ext cx="2782253" cy="3711391"/>
          </a:xfrm>
          <a:prstGeom prst="rect">
            <a:avLst/>
          </a:prstGeom>
        </p:spPr>
        <p:txBody>
          <a:bodyPr>
            <a:noAutofit/>
          </a:bodyPr>
          <a:lstStyle>
            <a:lvl1pPr marL="0" marR="0" indent="0" algn="l" defTabSz="914400" rtl="0" eaLnBrk="1" fontAlgn="auto" latinLnBrk="0" hangingPunct="1">
              <a:lnSpc>
                <a:spcPts val="1900"/>
              </a:lnSpc>
              <a:spcBef>
                <a:spcPts val="600"/>
              </a:spcBef>
              <a:spcAft>
                <a:spcPts val="600"/>
              </a:spcAft>
              <a:buClrTx/>
              <a:buSzTx/>
              <a:buFontTx/>
              <a:buNone/>
              <a:tabLst/>
              <a:defRPr/>
            </a:lvl1pPr>
          </a:lstStyle>
          <a:p>
            <a:pPr marL="0" marR="0" lvl="0" indent="0" algn="l" defTabSz="914400" rtl="0" eaLnBrk="1" fontAlgn="auto" latinLnBrk="0" hangingPunct="1">
              <a:lnSpc>
                <a:spcPts val="1900"/>
              </a:lnSpc>
              <a:spcBef>
                <a:spcPct val="0"/>
              </a:spcBef>
              <a:spcAft>
                <a:spcPts val="0"/>
              </a:spcAft>
              <a:buClrTx/>
              <a:buSzTx/>
              <a:buFontTx/>
              <a:buNone/>
              <a:tabLst/>
              <a:defRPr/>
            </a:pPr>
            <a:r>
              <a:rPr lang="en-US" sz="1400" b="0" u="none" cap="none" spc="0" dirty="0">
                <a:latin typeface="Arial" panose="020B0604020202020204" pitchFamily="34" charset="0"/>
                <a:cs typeface="Arial" panose="020B0604020202020204" pitchFamily="34" charset="0"/>
              </a:rPr>
              <a:t>Insert body copy here. </a:t>
            </a:r>
          </a:p>
        </p:txBody>
      </p:sp>
      <p:sp>
        <p:nvSpPr>
          <p:cNvPr id="6" name="Text Placeholder 2">
            <a:extLst>
              <a:ext uri="{FF2B5EF4-FFF2-40B4-BE49-F238E27FC236}">
                <a16:creationId xmlns:a16="http://schemas.microsoft.com/office/drawing/2014/main" id="{1F800DE4-0739-8746-A402-6AAC21C41E07}"/>
              </a:ext>
            </a:extLst>
          </p:cNvPr>
          <p:cNvSpPr>
            <a:spLocks noGrp="1"/>
          </p:cNvSpPr>
          <p:nvPr>
            <p:ph type="body" sz="quarter" idx="35" hasCustomPrompt="1"/>
          </p:nvPr>
        </p:nvSpPr>
        <p:spPr>
          <a:xfrm>
            <a:off x="274231" y="4889714"/>
            <a:ext cx="2797582" cy="1393519"/>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To replace image, select image and press “Delete”. Click on ”Picture” icon and navigate to image you wish to insert, click “Insert”. Select PNGs with transparent backgrounds whenever possible. </a:t>
            </a:r>
            <a:br>
              <a:rPr lang="en-US" dirty="0"/>
            </a:br>
            <a:r>
              <a:rPr lang="en-US" dirty="0"/>
              <a:t>☒ REMOVE THIS BOX.</a:t>
            </a:r>
          </a:p>
        </p:txBody>
      </p:sp>
      <p:sp>
        <p:nvSpPr>
          <p:cNvPr id="9" name="Title 1">
            <a:extLst>
              <a:ext uri="{FF2B5EF4-FFF2-40B4-BE49-F238E27FC236}">
                <a16:creationId xmlns:a16="http://schemas.microsoft.com/office/drawing/2014/main" id="{FEC0EDF1-43CC-1A49-B67A-743EE80E12FD}"/>
              </a:ext>
            </a:extLst>
          </p:cNvPr>
          <p:cNvSpPr>
            <a:spLocks noGrp="1"/>
          </p:cNvSpPr>
          <p:nvPr>
            <p:ph type="title" hasCustomPrompt="1"/>
          </p:nvPr>
        </p:nvSpPr>
        <p:spPr>
          <a:xfrm>
            <a:off x="289964" y="304800"/>
            <a:ext cx="4905924" cy="1071704"/>
          </a:xfrm>
        </p:spPr>
        <p:txBody>
          <a:bodyPr/>
          <a:lstStyle>
            <a:lvl1pPr>
              <a:defRPr u="sng" baseline="0">
                <a:solidFill>
                  <a:schemeClr val="tx1"/>
                </a:solidFill>
                <a:uFill>
                  <a:solidFill>
                    <a:schemeClr val="tx1"/>
                  </a:solidFill>
                </a:uFill>
              </a:defRPr>
            </a:lvl1pPr>
          </a:lstStyle>
          <a:p>
            <a:r>
              <a:rPr lang="en-US" dirty="0"/>
              <a:t>Slide title</a:t>
            </a:r>
            <a:br>
              <a:rPr lang="en-US" dirty="0"/>
            </a:br>
            <a:r>
              <a:rPr lang="en-US" dirty="0"/>
              <a:t>two lines max</a:t>
            </a:r>
          </a:p>
        </p:txBody>
      </p:sp>
    </p:spTree>
    <p:extLst>
      <p:ext uri="{BB962C8B-B14F-4D97-AF65-F5344CB8AC3E}">
        <p14:creationId xmlns:p14="http://schemas.microsoft.com/office/powerpoint/2010/main" val="2413962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White">
    <p:bg>
      <p:bgPr>
        <a:solidFill>
          <a:schemeClr val="bg1"/>
        </a:solidFill>
        <a:effectLst/>
      </p:bgPr>
    </p:bg>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6C0C64CA-1ECD-B24F-A32D-2D1EFC38F657}"/>
              </a:ext>
            </a:extLst>
          </p:cNvPr>
          <p:cNvSpPr>
            <a:spLocks noGrp="1"/>
          </p:cNvSpPr>
          <p:nvPr>
            <p:ph type="body" sz="quarter" idx="35" hasCustomPrompt="1"/>
          </p:nvPr>
        </p:nvSpPr>
        <p:spPr>
          <a:xfrm>
            <a:off x="9957678" y="193715"/>
            <a:ext cx="2016630" cy="1828126"/>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Suitable for partner and customer use, not internal.</a:t>
            </a:r>
            <a:br>
              <a:rPr lang="en-US" dirty="0"/>
            </a:br>
            <a:r>
              <a:rPr lang="en-US" dirty="0"/>
              <a:t>Note to User: May edit limited text. Use “Tab” for second line indent.</a:t>
            </a:r>
            <a:br>
              <a:rPr lang="en-US" dirty="0"/>
            </a:br>
            <a:r>
              <a:rPr lang="en-US" dirty="0"/>
              <a:t>☒ REMOVE THIS BOX.</a:t>
            </a:r>
          </a:p>
          <a:p>
            <a:pPr lvl="0"/>
            <a:endParaRPr lang="en-US" dirty="0"/>
          </a:p>
        </p:txBody>
      </p:sp>
      <p:sp>
        <p:nvSpPr>
          <p:cNvPr id="8" name="Text Placeholder 4">
            <a:extLst>
              <a:ext uri="{FF2B5EF4-FFF2-40B4-BE49-F238E27FC236}">
                <a16:creationId xmlns:a16="http://schemas.microsoft.com/office/drawing/2014/main" id="{70F54E8D-6D38-9449-B641-7EE3416544CD}"/>
              </a:ext>
            </a:extLst>
          </p:cNvPr>
          <p:cNvSpPr>
            <a:spLocks noGrp="1"/>
          </p:cNvSpPr>
          <p:nvPr>
            <p:ph type="body" sz="quarter" idx="38" hasCustomPrompt="1"/>
          </p:nvPr>
        </p:nvSpPr>
        <p:spPr>
          <a:xfrm>
            <a:off x="193674" y="1663014"/>
            <a:ext cx="11780633" cy="2597274"/>
          </a:xfrm>
          <a:prstGeom prst="rect">
            <a:avLst/>
          </a:prstGeom>
        </p:spPr>
        <p:txBody>
          <a:bodyPr anchor="b">
            <a:noAutofit/>
          </a:bodyPr>
          <a:lstStyle>
            <a:lvl1pPr marL="2743200" indent="-2732088">
              <a:lnSpc>
                <a:spcPts val="9600"/>
              </a:lnSpc>
              <a:spcBef>
                <a:spcPts val="0"/>
              </a:spcBef>
              <a:spcAft>
                <a:spcPts val="0"/>
              </a:spcAft>
              <a:buFontTx/>
              <a:buNone/>
              <a:tabLst/>
              <a:defRPr sz="9600" b="1" cap="all" spc="300" baseline="0">
                <a:solidFill>
                  <a:schemeClr val="tx2"/>
                </a:solidFill>
              </a:defRPr>
            </a:lvl1pPr>
            <a:lvl2pPr marL="457200" indent="0">
              <a:buFontTx/>
              <a:buNone/>
              <a:defRPr/>
            </a:lvl2pPr>
            <a:lvl3pPr marL="914400" indent="0">
              <a:buFontTx/>
              <a:buNone/>
              <a:defRPr/>
            </a:lvl3pPr>
            <a:lvl4pPr marL="690562" indent="0">
              <a:buFontTx/>
              <a:buNone/>
              <a:defRPr/>
            </a:lvl4pPr>
            <a:lvl5pPr marL="868362" indent="0">
              <a:buFontTx/>
              <a:buNone/>
              <a:defRPr/>
            </a:lvl5pPr>
          </a:lstStyle>
          <a:p>
            <a:pPr lvl="0"/>
            <a:r>
              <a:rPr lang="en-US" dirty="0"/>
              <a:t>Let’s stay	        In touch</a:t>
            </a:r>
          </a:p>
        </p:txBody>
      </p:sp>
    </p:spTree>
    <p:extLst>
      <p:ext uri="{BB962C8B-B14F-4D97-AF65-F5344CB8AC3E}">
        <p14:creationId xmlns:p14="http://schemas.microsoft.com/office/powerpoint/2010/main" val="33214575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 White">
    <p:bg>
      <p:bgPr>
        <a:solidFill>
          <a:schemeClr val="bg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7007F07-46F7-EA4B-B0BE-C74EF37A8193}"/>
              </a:ext>
            </a:extLst>
          </p:cNvPr>
          <p:cNvSpPr>
            <a:spLocks noGrp="1"/>
          </p:cNvSpPr>
          <p:nvPr>
            <p:ph type="body" sz="quarter" idx="38" hasCustomPrompt="1"/>
          </p:nvPr>
        </p:nvSpPr>
        <p:spPr>
          <a:xfrm>
            <a:off x="193674" y="1663014"/>
            <a:ext cx="11780633" cy="2597274"/>
          </a:xfrm>
          <a:prstGeom prst="rect">
            <a:avLst/>
          </a:prstGeom>
        </p:spPr>
        <p:txBody>
          <a:bodyPr anchor="b">
            <a:noAutofit/>
          </a:bodyPr>
          <a:lstStyle>
            <a:lvl1pPr marL="0" indent="0">
              <a:lnSpc>
                <a:spcPts val="9600"/>
              </a:lnSpc>
              <a:spcBef>
                <a:spcPts val="0"/>
              </a:spcBef>
              <a:spcAft>
                <a:spcPts val="0"/>
              </a:spcAft>
              <a:buFontTx/>
              <a:buNone/>
              <a:defRPr sz="9600" b="1" cap="all" spc="300" baseline="0">
                <a:solidFill>
                  <a:schemeClr val="tx2"/>
                </a:solidFill>
              </a:defRPr>
            </a:lvl1pPr>
            <a:lvl2pPr marL="457200" indent="0">
              <a:buFontTx/>
              <a:buNone/>
              <a:defRPr/>
            </a:lvl2pPr>
            <a:lvl3pPr marL="914400" indent="0">
              <a:buFontTx/>
              <a:buNone/>
              <a:defRPr/>
            </a:lvl3pPr>
            <a:lvl4pPr marL="690562" indent="0">
              <a:buFontTx/>
              <a:buNone/>
              <a:defRPr/>
            </a:lvl4pPr>
            <a:lvl5pPr marL="868362" indent="0">
              <a:buFontTx/>
              <a:buNone/>
              <a:defRPr/>
            </a:lvl5pPr>
          </a:lstStyle>
          <a:p>
            <a:pPr lvl="0"/>
            <a:r>
              <a:rPr lang="en-US" dirty="0"/>
              <a:t>Thank you</a:t>
            </a:r>
          </a:p>
        </p:txBody>
      </p:sp>
    </p:spTree>
    <p:extLst>
      <p:ext uri="{BB962C8B-B14F-4D97-AF65-F5344CB8AC3E}">
        <p14:creationId xmlns:p14="http://schemas.microsoft.com/office/powerpoint/2010/main" val="23607855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Content with Image –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C0955F-F579-A945-8E6B-224C04042E77}"/>
              </a:ext>
            </a:extLst>
          </p:cNvPr>
          <p:cNvSpPr>
            <a:spLocks noGrp="1"/>
          </p:cNvSpPr>
          <p:nvPr>
            <p:ph type="pic" sz="quarter" idx="59"/>
          </p:nvPr>
        </p:nvSpPr>
        <p:spPr>
          <a:xfrm>
            <a:off x="6096000" y="0"/>
            <a:ext cx="6096000" cy="6858000"/>
          </a:xfrm>
          <a:prstGeom prst="rect">
            <a:avLst/>
          </a:prstGeom>
          <a:solidFill>
            <a:schemeClr val="accent5">
              <a:alpha val="50000"/>
            </a:schemeClr>
          </a:solidFill>
        </p:spPr>
        <p:txBody>
          <a:bodyPr anchor="ctr"/>
          <a:lstStyle>
            <a:lvl1pPr marL="0" indent="0" algn="ctr">
              <a:buNone/>
              <a:defRPr sz="1800">
                <a:solidFill>
                  <a:schemeClr val="bg1">
                    <a:alpha val="50000"/>
                  </a:schemeClr>
                </a:solidFill>
              </a:defRPr>
            </a:lvl1pPr>
          </a:lstStyle>
          <a:p>
            <a:r>
              <a:rPr lang="en-US"/>
              <a:t>Click icon to add picture</a:t>
            </a:r>
          </a:p>
        </p:txBody>
      </p:sp>
      <p:sp>
        <p:nvSpPr>
          <p:cNvPr id="7" name="Text Placeholder 2">
            <a:extLst>
              <a:ext uri="{FF2B5EF4-FFF2-40B4-BE49-F238E27FC236}">
                <a16:creationId xmlns:a16="http://schemas.microsoft.com/office/drawing/2014/main" id="{2BB266FC-5235-C544-9659-18B27F9761D1}"/>
              </a:ext>
            </a:extLst>
          </p:cNvPr>
          <p:cNvSpPr>
            <a:spLocks noGrp="1"/>
          </p:cNvSpPr>
          <p:nvPr>
            <p:ph type="body" sz="quarter" idx="61" hasCustomPrompt="1"/>
          </p:nvPr>
        </p:nvSpPr>
        <p:spPr>
          <a:xfrm>
            <a:off x="289560" y="2211867"/>
            <a:ext cx="5486400" cy="3649106"/>
          </a:xfrm>
          <a:prstGeom prst="rect">
            <a:avLst/>
          </a:prstGeom>
        </p:spPr>
        <p:txBody>
          <a:bodyPr/>
          <a:lstStyle>
            <a:lvl1pPr>
              <a:defRPr sz="1800" b="1" i="0" baseline="0"/>
            </a:lvl1pPr>
            <a:lvl2pPr>
              <a:lnSpc>
                <a:spcPts val="1900"/>
              </a:lnSpc>
              <a:spcBef>
                <a:spcPts val="600"/>
              </a:spcBef>
              <a:defRPr/>
            </a:lvl2pPr>
          </a:lstStyle>
          <a:p>
            <a:pPr lvl="0"/>
            <a:r>
              <a:rPr lang="en-US"/>
              <a:t>Column Header</a:t>
            </a:r>
          </a:p>
          <a:p>
            <a:pPr lvl="1"/>
            <a:r>
              <a:rPr lang="en-US"/>
              <a:t>Insert body copy here.</a:t>
            </a:r>
          </a:p>
        </p:txBody>
      </p:sp>
      <p:sp>
        <p:nvSpPr>
          <p:cNvPr id="8" name="Text Placeholder 4">
            <a:extLst>
              <a:ext uri="{FF2B5EF4-FFF2-40B4-BE49-F238E27FC236}">
                <a16:creationId xmlns:a16="http://schemas.microsoft.com/office/drawing/2014/main" id="{9F38EAA7-38A9-B24E-8E54-D6BA0E781C41}"/>
              </a:ext>
            </a:extLst>
          </p:cNvPr>
          <p:cNvSpPr>
            <a:spLocks noGrp="1"/>
          </p:cNvSpPr>
          <p:nvPr>
            <p:ph type="body" sz="quarter" idx="58" hasCustomPrompt="1"/>
          </p:nvPr>
        </p:nvSpPr>
        <p:spPr>
          <a:xfrm>
            <a:off x="289560" y="1424434"/>
            <a:ext cx="5486400" cy="369332"/>
          </a:xfrm>
          <a:prstGeom prst="rect">
            <a:avLst/>
          </a:prstGeom>
        </p:spPr>
        <p:txBody>
          <a:bodyPr wrap="square" anchor="t">
            <a:spAutoFit/>
          </a:bodyPr>
          <a:lstStyle>
            <a:lvl1pPr marL="0" indent="0">
              <a:buNone/>
              <a:defRPr sz="1800" b="1">
                <a:solidFill>
                  <a:schemeClr val="bg1"/>
                </a:solidFill>
              </a:defRPr>
            </a:lvl1pPr>
          </a:lstStyle>
          <a:p>
            <a:r>
              <a:rPr lang="en-GB" b="1">
                <a:solidFill>
                  <a:schemeClr val="bg1"/>
                </a:solidFill>
              </a:rPr>
              <a:t>Subtitle (Remove If Unused)</a:t>
            </a:r>
          </a:p>
        </p:txBody>
      </p:sp>
      <p:sp>
        <p:nvSpPr>
          <p:cNvPr id="13" name="Title 1">
            <a:extLst>
              <a:ext uri="{FF2B5EF4-FFF2-40B4-BE49-F238E27FC236}">
                <a16:creationId xmlns:a16="http://schemas.microsoft.com/office/drawing/2014/main" id="{AEEE9695-411A-AB4E-9E6D-A0803AC9A3A9}"/>
              </a:ext>
            </a:extLst>
          </p:cNvPr>
          <p:cNvSpPr>
            <a:spLocks noGrp="1"/>
          </p:cNvSpPr>
          <p:nvPr>
            <p:ph type="title" hasCustomPrompt="1"/>
          </p:nvPr>
        </p:nvSpPr>
        <p:spPr>
          <a:xfrm>
            <a:off x="289964" y="304800"/>
            <a:ext cx="5485803" cy="1071704"/>
          </a:xfrm>
        </p:spPr>
        <p:txBody>
          <a:bodyPr/>
          <a:lstStyle>
            <a:lvl1pPr>
              <a:defRPr/>
            </a:lvl1pPr>
          </a:lstStyle>
          <a:p>
            <a:r>
              <a:rPr lang="en-US"/>
              <a:t>Slide title</a:t>
            </a:r>
            <a:br>
              <a:rPr lang="en-US"/>
            </a:br>
            <a:r>
              <a:rPr lang="en-US"/>
              <a:t>two lines max</a:t>
            </a:r>
          </a:p>
        </p:txBody>
      </p:sp>
      <p:sp>
        <p:nvSpPr>
          <p:cNvPr id="9" name="Text Placeholder 2">
            <a:extLst>
              <a:ext uri="{FF2B5EF4-FFF2-40B4-BE49-F238E27FC236}">
                <a16:creationId xmlns:a16="http://schemas.microsoft.com/office/drawing/2014/main" id="{C0CD2DC7-417A-3D4B-80B2-79C489E02F83}"/>
              </a:ext>
            </a:extLst>
          </p:cNvPr>
          <p:cNvSpPr>
            <a:spLocks noGrp="1"/>
          </p:cNvSpPr>
          <p:nvPr>
            <p:ph type="body" sz="quarter" idx="35" hasCustomPrompt="1"/>
          </p:nvPr>
        </p:nvSpPr>
        <p:spPr>
          <a:xfrm>
            <a:off x="289560" y="5157788"/>
            <a:ext cx="4726940" cy="99443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a:t>Note to User: Replacing image is optional. To replace image, select image and press “Delete”. Click on Picture icon and navigate to image you wish to insert, click “Insert”.</a:t>
            </a:r>
            <a:br>
              <a:rPr lang="en-US"/>
            </a:br>
            <a:r>
              <a:rPr lang="en-US"/>
              <a:t>☒ REMOVE THIS BOX.</a:t>
            </a:r>
          </a:p>
        </p:txBody>
      </p:sp>
      <p:pic>
        <p:nvPicPr>
          <p:cNvPr id="10" name="Picture 9">
            <a:extLst>
              <a:ext uri="{FF2B5EF4-FFF2-40B4-BE49-F238E27FC236}">
                <a16:creationId xmlns:a16="http://schemas.microsoft.com/office/drawing/2014/main" id="{13AD853E-3699-5641-9E1B-BE3E771D4B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Tree>
    <p:extLst>
      <p:ext uri="{BB962C8B-B14F-4D97-AF65-F5344CB8AC3E}">
        <p14:creationId xmlns:p14="http://schemas.microsoft.com/office/powerpoint/2010/main" val="421650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eak White">
    <p:spTree>
      <p:nvGrpSpPr>
        <p:cNvPr id="1" name=""/>
        <p:cNvGrpSpPr/>
        <p:nvPr/>
      </p:nvGrpSpPr>
      <p:grpSpPr>
        <a:xfrm>
          <a:off x="0" y="0"/>
          <a:ext cx="0" cy="0"/>
          <a:chOff x="0" y="0"/>
          <a:chExt cx="0" cy="0"/>
        </a:xfrm>
      </p:grpSpPr>
      <p:sp>
        <p:nvSpPr>
          <p:cNvPr id="37" name="Title Placeholder 1">
            <a:extLst>
              <a:ext uri="{FF2B5EF4-FFF2-40B4-BE49-F238E27FC236}">
                <a16:creationId xmlns:a16="http://schemas.microsoft.com/office/drawing/2014/main" id="{5A1F27EB-EA8A-C747-91F1-E6750A3A369F}"/>
              </a:ext>
            </a:extLst>
          </p:cNvPr>
          <p:cNvSpPr>
            <a:spLocks noGrp="1"/>
          </p:cNvSpPr>
          <p:nvPr>
            <p:ph type="title" hasCustomPrompt="1"/>
          </p:nvPr>
        </p:nvSpPr>
        <p:spPr>
          <a:xfrm>
            <a:off x="275746" y="289606"/>
            <a:ext cx="8073050" cy="2009711"/>
          </a:xfrm>
          <a:prstGeom prst="rect">
            <a:avLst/>
          </a:prstGeom>
        </p:spPr>
        <p:txBody>
          <a:bodyPr vert="horz" lIns="91440" tIns="45720" rIns="91440" bIns="45720" rtlCol="0" anchor="t">
            <a:spAutoFit/>
          </a:bodyPr>
          <a:lstStyle>
            <a:lvl1pPr>
              <a:lnSpc>
                <a:spcPts val="5000"/>
              </a:lnSpc>
              <a:defRPr sz="3500" u="sng" spc="300" baseline="0">
                <a:solidFill>
                  <a:schemeClr val="bg1"/>
                </a:solidFill>
                <a:uFillTx/>
              </a:defRPr>
            </a:lvl1pPr>
          </a:lstStyle>
          <a:p>
            <a:r>
              <a:rPr lang="en-US" dirty="0"/>
              <a:t>Section title</a:t>
            </a:r>
            <a:br>
              <a:rPr lang="en-US" dirty="0"/>
            </a:br>
            <a:r>
              <a:rPr lang="en-US" dirty="0"/>
              <a:t>Introduces content / section to follow</a:t>
            </a:r>
          </a:p>
        </p:txBody>
      </p:sp>
      <p:sp>
        <p:nvSpPr>
          <p:cNvPr id="6" name="Text Placeholder 2">
            <a:extLst>
              <a:ext uri="{FF2B5EF4-FFF2-40B4-BE49-F238E27FC236}">
                <a16:creationId xmlns:a16="http://schemas.microsoft.com/office/drawing/2014/main" id="{B2D07722-D28F-BC44-99EC-33AA36CED3AA}"/>
              </a:ext>
            </a:extLst>
          </p:cNvPr>
          <p:cNvSpPr>
            <a:spLocks noGrp="1"/>
          </p:cNvSpPr>
          <p:nvPr>
            <p:ph type="body" sz="quarter" idx="35" hasCustomPrompt="1"/>
          </p:nvPr>
        </p:nvSpPr>
        <p:spPr>
          <a:xfrm>
            <a:off x="6556379" y="5562197"/>
            <a:ext cx="2006435" cy="863531"/>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stStyle>
          <a:p>
            <a:pPr lvl="0"/>
            <a:r>
              <a:rPr lang="en-US" dirty="0"/>
              <a:t>Note to User: Replace Section Title # with number.</a:t>
            </a:r>
            <a:br>
              <a:rPr lang="en-US" dirty="0"/>
            </a:br>
            <a:r>
              <a:rPr lang="en-US" dirty="0"/>
              <a:t>☒ REMOVE THIS BOX.</a:t>
            </a:r>
          </a:p>
        </p:txBody>
      </p:sp>
      <p:sp>
        <p:nvSpPr>
          <p:cNvPr id="7" name="Text Placeholder 2">
            <a:extLst>
              <a:ext uri="{FF2B5EF4-FFF2-40B4-BE49-F238E27FC236}">
                <a16:creationId xmlns:a16="http://schemas.microsoft.com/office/drawing/2014/main" id="{17161B5E-6CEC-E541-8409-1B0582A71298}"/>
              </a:ext>
            </a:extLst>
          </p:cNvPr>
          <p:cNvSpPr>
            <a:spLocks noGrp="1"/>
          </p:cNvSpPr>
          <p:nvPr>
            <p:ph type="body" sz="quarter" idx="36" hasCustomPrompt="1"/>
          </p:nvPr>
        </p:nvSpPr>
        <p:spPr>
          <a:xfrm>
            <a:off x="8129028" y="2391508"/>
            <a:ext cx="3858895" cy="4185140"/>
          </a:xfrm>
          <a:prstGeom prst="rect">
            <a:avLst/>
          </a:prstGeom>
        </p:spPr>
        <p:txBody>
          <a:bodyPr wrap="none" lIns="0" tIns="0" rIns="0" bIns="0" anchor="ctr">
            <a:noAutofit/>
          </a:bodyPr>
          <a:lstStyle>
            <a:lvl1pPr marL="0" indent="0" algn="r">
              <a:buNone/>
              <a:defRPr sz="40000" b="1">
                <a:solidFill>
                  <a:srgbClr val="EC3C00"/>
                </a:solidFill>
              </a:defRPr>
            </a:lvl1pPr>
          </a:lstStyle>
          <a:p>
            <a:pPr lvl="0"/>
            <a:r>
              <a:rPr lang="en-US" dirty="0"/>
              <a:t>#</a:t>
            </a:r>
          </a:p>
        </p:txBody>
      </p:sp>
    </p:spTree>
    <p:extLst>
      <p:ext uri="{BB962C8B-B14F-4D97-AF65-F5344CB8AC3E}">
        <p14:creationId xmlns:p14="http://schemas.microsoft.com/office/powerpoint/2010/main" val="101093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eak Pearl">
    <p:bg>
      <p:bgPr>
        <a:solidFill>
          <a:srgbClr val="D7D2CB"/>
        </a:solidFill>
        <a:effectLst/>
      </p:bgPr>
    </p:bg>
    <p:spTree>
      <p:nvGrpSpPr>
        <p:cNvPr id="1" name=""/>
        <p:cNvGrpSpPr/>
        <p:nvPr/>
      </p:nvGrpSpPr>
      <p:grpSpPr>
        <a:xfrm>
          <a:off x="0" y="0"/>
          <a:ext cx="0" cy="0"/>
          <a:chOff x="0" y="0"/>
          <a:chExt cx="0" cy="0"/>
        </a:xfrm>
      </p:grpSpPr>
      <p:sp>
        <p:nvSpPr>
          <p:cNvPr id="37" name="Title Placeholder 1">
            <a:extLst>
              <a:ext uri="{FF2B5EF4-FFF2-40B4-BE49-F238E27FC236}">
                <a16:creationId xmlns:a16="http://schemas.microsoft.com/office/drawing/2014/main" id="{5A1F27EB-EA8A-C747-91F1-E6750A3A369F}"/>
              </a:ext>
            </a:extLst>
          </p:cNvPr>
          <p:cNvSpPr>
            <a:spLocks noGrp="1"/>
          </p:cNvSpPr>
          <p:nvPr>
            <p:ph type="title" hasCustomPrompt="1"/>
          </p:nvPr>
        </p:nvSpPr>
        <p:spPr>
          <a:xfrm>
            <a:off x="275746" y="289606"/>
            <a:ext cx="8073050" cy="2009711"/>
          </a:xfrm>
          <a:prstGeom prst="rect">
            <a:avLst/>
          </a:prstGeom>
        </p:spPr>
        <p:txBody>
          <a:bodyPr vert="horz" lIns="91440" tIns="45720" rIns="91440" bIns="45720" rtlCol="0" anchor="t">
            <a:spAutoFit/>
          </a:bodyPr>
          <a:lstStyle>
            <a:lvl1pPr>
              <a:lnSpc>
                <a:spcPts val="5000"/>
              </a:lnSpc>
              <a:defRPr sz="3500" u="sng" spc="300" baseline="0">
                <a:solidFill>
                  <a:schemeClr val="bg1"/>
                </a:solidFill>
                <a:uFillTx/>
              </a:defRPr>
            </a:lvl1pPr>
          </a:lstStyle>
          <a:p>
            <a:r>
              <a:rPr lang="en-US" dirty="0"/>
              <a:t>Section title</a:t>
            </a:r>
            <a:br>
              <a:rPr lang="en-US" dirty="0"/>
            </a:br>
            <a:r>
              <a:rPr lang="en-US" dirty="0"/>
              <a:t>Introduces content / section to follow</a:t>
            </a:r>
          </a:p>
        </p:txBody>
      </p:sp>
      <p:sp>
        <p:nvSpPr>
          <p:cNvPr id="14" name="Text Placeholder 2">
            <a:extLst>
              <a:ext uri="{FF2B5EF4-FFF2-40B4-BE49-F238E27FC236}">
                <a16:creationId xmlns:a16="http://schemas.microsoft.com/office/drawing/2014/main" id="{4FB96654-72EE-2742-B4D9-3DD335FE21CB}"/>
              </a:ext>
            </a:extLst>
          </p:cNvPr>
          <p:cNvSpPr>
            <a:spLocks noGrp="1"/>
          </p:cNvSpPr>
          <p:nvPr>
            <p:ph type="body" sz="quarter" idx="36" hasCustomPrompt="1"/>
          </p:nvPr>
        </p:nvSpPr>
        <p:spPr>
          <a:xfrm>
            <a:off x="8129028" y="2391508"/>
            <a:ext cx="3858895" cy="4185140"/>
          </a:xfrm>
          <a:prstGeom prst="rect">
            <a:avLst/>
          </a:prstGeom>
        </p:spPr>
        <p:txBody>
          <a:bodyPr wrap="none" lIns="0" tIns="0" rIns="0" bIns="0" anchor="ctr">
            <a:noAutofit/>
          </a:bodyPr>
          <a:lstStyle>
            <a:lvl1pPr marL="0" indent="0" algn="r">
              <a:buNone/>
              <a:defRPr sz="40000" b="1">
                <a:solidFill>
                  <a:srgbClr val="EC3C00"/>
                </a:solidFill>
              </a:defRPr>
            </a:lvl1pPr>
          </a:lstStyle>
          <a:p>
            <a:pPr lvl="0"/>
            <a:r>
              <a:rPr lang="en-US" dirty="0"/>
              <a:t>#</a:t>
            </a:r>
          </a:p>
        </p:txBody>
      </p:sp>
      <p:sp>
        <p:nvSpPr>
          <p:cNvPr id="5" name="Text Placeholder 2">
            <a:extLst>
              <a:ext uri="{FF2B5EF4-FFF2-40B4-BE49-F238E27FC236}">
                <a16:creationId xmlns:a16="http://schemas.microsoft.com/office/drawing/2014/main" id="{563C42E3-CD1C-D941-B0FB-E6F51FCB6461}"/>
              </a:ext>
            </a:extLst>
          </p:cNvPr>
          <p:cNvSpPr>
            <a:spLocks noGrp="1"/>
          </p:cNvSpPr>
          <p:nvPr>
            <p:ph type="body" sz="quarter" idx="35" hasCustomPrompt="1"/>
          </p:nvPr>
        </p:nvSpPr>
        <p:spPr>
          <a:xfrm>
            <a:off x="6556379" y="5562197"/>
            <a:ext cx="2006435" cy="863531"/>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bg1"/>
              </a:buClr>
              <a:buSzPct val="90000"/>
              <a:buFont typeface="Arial" panose="020B0604020202020204" pitchFamily="34" charset="0"/>
              <a:buNone/>
              <a:tabLst/>
              <a:defRPr sz="1100" i="0" baseline="0">
                <a:solidFill>
                  <a:schemeClr val="tx2"/>
                </a:solidFill>
              </a:defRPr>
            </a:lvl1pPr>
          </a:lstStyle>
          <a:p>
            <a:pPr lvl="0"/>
            <a:r>
              <a:rPr lang="en-US" dirty="0"/>
              <a:t>Note to User: Replace Section Title # with number.</a:t>
            </a:r>
            <a:br>
              <a:rPr lang="en-US" dirty="0"/>
            </a:br>
            <a:r>
              <a:rPr lang="en-US" dirty="0"/>
              <a:t>☒ REMOVE THIS BOX.</a:t>
            </a:r>
          </a:p>
        </p:txBody>
      </p:sp>
    </p:spTree>
    <p:extLst>
      <p:ext uri="{BB962C8B-B14F-4D97-AF65-F5344CB8AC3E}">
        <p14:creationId xmlns:p14="http://schemas.microsoft.com/office/powerpoint/2010/main" val="187658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reak Image Whit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F207AA7F-48C2-CC47-B2AA-5FCCD65EB6A0}"/>
              </a:ext>
            </a:extLst>
          </p:cNvPr>
          <p:cNvSpPr>
            <a:spLocks noGrp="1"/>
          </p:cNvSpPr>
          <p:nvPr>
            <p:ph type="title" hasCustomPrompt="1"/>
          </p:nvPr>
        </p:nvSpPr>
        <p:spPr>
          <a:xfrm>
            <a:off x="295625" y="2497731"/>
            <a:ext cx="6663976" cy="1957780"/>
          </a:xfrm>
          <a:prstGeom prst="rect">
            <a:avLst/>
          </a:prstGeom>
        </p:spPr>
        <p:txBody>
          <a:bodyPr vert="horz" lIns="91440" tIns="45720" rIns="91440" bIns="45720" rtlCol="0" anchor="t">
            <a:spAutoFit/>
          </a:bodyPr>
          <a:lstStyle>
            <a:lvl1pPr>
              <a:lnSpc>
                <a:spcPts val="5000"/>
              </a:lnSpc>
              <a:defRPr sz="3500" u="sng" spc="300" baseline="0">
                <a:solidFill>
                  <a:schemeClr val="bg1"/>
                </a:solidFill>
                <a:uFillTx/>
              </a:defRPr>
            </a:lvl1pPr>
          </a:lstStyle>
          <a:p>
            <a:r>
              <a:rPr lang="en-US" dirty="0"/>
              <a:t>Section title</a:t>
            </a:r>
            <a:br>
              <a:rPr lang="en-US" dirty="0"/>
            </a:br>
            <a:r>
              <a:rPr lang="en-US" dirty="0"/>
              <a:t>Introduces content / section to follow</a:t>
            </a:r>
          </a:p>
        </p:txBody>
      </p:sp>
      <p:sp>
        <p:nvSpPr>
          <p:cNvPr id="19" name="Text Placeholder 2">
            <a:extLst>
              <a:ext uri="{FF2B5EF4-FFF2-40B4-BE49-F238E27FC236}">
                <a16:creationId xmlns:a16="http://schemas.microsoft.com/office/drawing/2014/main" id="{10F23314-8D74-1F49-AC66-1E4AFC498C03}"/>
              </a:ext>
            </a:extLst>
          </p:cNvPr>
          <p:cNvSpPr>
            <a:spLocks noGrp="1"/>
          </p:cNvSpPr>
          <p:nvPr>
            <p:ph type="body" sz="quarter" idx="37" hasCustomPrompt="1"/>
          </p:nvPr>
        </p:nvSpPr>
        <p:spPr>
          <a:xfrm>
            <a:off x="176060" y="152400"/>
            <a:ext cx="1707906" cy="2309448"/>
          </a:xfrm>
          <a:prstGeom prst="rect">
            <a:avLst/>
          </a:prstGeom>
        </p:spPr>
        <p:txBody>
          <a:bodyPr wrap="none" lIns="0" tIns="0" rIns="0" bIns="0" anchor="ctr">
            <a:noAutofit/>
          </a:bodyPr>
          <a:lstStyle>
            <a:lvl1pPr marL="0" indent="0" algn="l">
              <a:buNone/>
              <a:defRPr sz="20000" b="1">
                <a:solidFill>
                  <a:srgbClr val="EC3C00"/>
                </a:solidFill>
              </a:defRPr>
            </a:lvl1pPr>
          </a:lstStyle>
          <a:p>
            <a:pPr lvl="0"/>
            <a:r>
              <a:rPr lang="en-US" dirty="0"/>
              <a:t>#</a:t>
            </a:r>
          </a:p>
        </p:txBody>
      </p:sp>
      <p:sp>
        <p:nvSpPr>
          <p:cNvPr id="5" name="Picture Placeholder 4">
            <a:extLst>
              <a:ext uri="{FF2B5EF4-FFF2-40B4-BE49-F238E27FC236}">
                <a16:creationId xmlns:a16="http://schemas.microsoft.com/office/drawing/2014/main" id="{300D597F-360F-9A4E-80C9-2D1DA85C6BE3}"/>
              </a:ext>
            </a:extLst>
          </p:cNvPr>
          <p:cNvSpPr>
            <a:spLocks noGrp="1"/>
          </p:cNvSpPr>
          <p:nvPr>
            <p:ph type="pic" sz="quarter" idx="38"/>
          </p:nvPr>
        </p:nvSpPr>
        <p:spPr>
          <a:xfrm>
            <a:off x="7940040" y="0"/>
            <a:ext cx="4251960" cy="6858000"/>
          </a:xfrm>
          <a:prstGeom prst="rect">
            <a:avLst/>
          </a:prstGeom>
          <a:solidFill>
            <a:schemeClr val="accent5">
              <a:alpha val="50000"/>
            </a:schemeClr>
          </a:solidFill>
        </p:spPr>
        <p:txBody>
          <a:bodyPr anchor="ctr"/>
          <a:lstStyle>
            <a:lvl1pPr marL="0" indent="0" algn="ctr">
              <a:buNone/>
              <a:defRPr>
                <a:solidFill>
                  <a:schemeClr val="bg1">
                    <a:alpha val="50000"/>
                  </a:schemeClr>
                </a:solidFill>
              </a:defRPr>
            </a:lvl1pPr>
          </a:lstStyle>
          <a:p>
            <a:r>
              <a:rPr lang="en-US"/>
              <a:t>Click icon to add picture</a:t>
            </a:r>
            <a:endParaRPr lang="en-US" dirty="0"/>
          </a:p>
        </p:txBody>
      </p:sp>
      <p:sp>
        <p:nvSpPr>
          <p:cNvPr id="11" name="Text Placeholder 2">
            <a:extLst>
              <a:ext uri="{FF2B5EF4-FFF2-40B4-BE49-F238E27FC236}">
                <a16:creationId xmlns:a16="http://schemas.microsoft.com/office/drawing/2014/main" id="{6CB3F593-EE8C-014B-A2FA-218C695A15AE}"/>
              </a:ext>
            </a:extLst>
          </p:cNvPr>
          <p:cNvSpPr>
            <a:spLocks noGrp="1"/>
          </p:cNvSpPr>
          <p:nvPr>
            <p:ph type="body" sz="quarter" idx="36" hasCustomPrompt="1"/>
          </p:nvPr>
        </p:nvSpPr>
        <p:spPr>
          <a:xfrm>
            <a:off x="2224114" y="290014"/>
            <a:ext cx="2340138" cy="1947160"/>
          </a:xfrm>
          <a:prstGeom prst="rect">
            <a:avLst/>
          </a:prstGeom>
          <a:solidFill>
            <a:srgbClr val="FFFF00"/>
          </a:solidFill>
        </p:spPr>
        <p:txBody>
          <a:bodyPr>
            <a:noAutofit/>
          </a:bodyPr>
          <a:lstStyle>
            <a:lvl1pPr marL="0" marR="0" indent="0" algn="l" defTabSz="914400" rtl="0" eaLnBrk="1" fontAlgn="auto" latinLnBrk="0" hangingPunct="1">
              <a:lnSpc>
                <a:spcPct val="100000"/>
              </a:lnSpc>
              <a:spcBef>
                <a:spcPts val="1000"/>
              </a:spcBef>
              <a:spcAft>
                <a:spcPts val="600"/>
              </a:spcAft>
              <a:buClr>
                <a:schemeClr val="tx2"/>
              </a:buClr>
              <a:buSzPct val="90000"/>
              <a:buFont typeface="+mj-lt"/>
              <a:buNone/>
              <a:tabLst/>
              <a:defRPr sz="1100" i="0" u="none" baseline="0">
                <a:solidFill>
                  <a:schemeClr val="tx2"/>
                </a:solidFill>
              </a:defRPr>
            </a:lvl1pPr>
          </a:lstStyle>
          <a:p>
            <a:pPr lvl="0"/>
            <a:r>
              <a:rPr lang="en-US" dirty="0"/>
              <a:t>Note to User: Replace Section Title # with number as appropriate. </a:t>
            </a:r>
            <a:br>
              <a:rPr lang="en-US" dirty="0"/>
            </a:br>
            <a:r>
              <a:rPr lang="en-US" dirty="0"/>
              <a:t>Note to User: Replacing image is optional. To replace image, select image and press “Delete”. Click on Picture icon and navigate to image you wish to insert, click “Insert”.</a:t>
            </a:r>
            <a:br>
              <a:rPr lang="en-US" dirty="0"/>
            </a:br>
            <a:r>
              <a:rPr lang="en-US" dirty="0"/>
              <a:t>☒ REMOVE THIS BOX.</a:t>
            </a:r>
          </a:p>
        </p:txBody>
      </p:sp>
      <p:pic>
        <p:nvPicPr>
          <p:cNvPr id="6" name="Picture 5">
            <a:extLst>
              <a:ext uri="{FF2B5EF4-FFF2-40B4-BE49-F238E27FC236}">
                <a16:creationId xmlns:a16="http://schemas.microsoft.com/office/drawing/2014/main" id="{4F78E799-CECB-B449-B1F7-19BF40EB5A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Tree>
    <p:extLst>
      <p:ext uri="{BB962C8B-B14F-4D97-AF65-F5344CB8AC3E}">
        <p14:creationId xmlns:p14="http://schemas.microsoft.com/office/powerpoint/2010/main" val="27924233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image" Target="../media/image2.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82BC931-FB6E-9440-9352-2A04F5F85A2A}"/>
              </a:ext>
            </a:extLst>
          </p:cNvPr>
          <p:cNvSpPr/>
          <p:nvPr/>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 2019 Plantronics Inc. All rights reserved.</a:t>
            </a:r>
            <a:endParaRPr lang="en-US" sz="900" dirty="0">
              <a:solidFill>
                <a:schemeClr val="bg1"/>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2301C5E4-1DCA-EE44-A493-A05478A9AB5B}"/>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
        <p:nvSpPr>
          <p:cNvPr id="40" name="Slide Number Placeholder 2">
            <a:extLst>
              <a:ext uri="{FF2B5EF4-FFF2-40B4-BE49-F238E27FC236}">
                <a16:creationId xmlns:a16="http://schemas.microsoft.com/office/drawing/2014/main" id="{E322F353-C720-BB42-A8F6-CC8FD01684BF}"/>
              </a:ext>
            </a:extLst>
          </p:cNvPr>
          <p:cNvSpPr txBox="1">
            <a:spLocks/>
          </p:cNvSpPr>
          <p:nvPr/>
        </p:nvSpPr>
        <p:spPr>
          <a:xfrm>
            <a:off x="11593056" y="6515901"/>
            <a:ext cx="395744" cy="253200"/>
          </a:xfrm>
          <a:prstGeom prst="rect">
            <a:avLst/>
          </a:prstGeom>
        </p:spPr>
        <p:txBody>
          <a:bodyPr/>
          <a:lstStyle>
            <a:defPPr>
              <a:defRPr lang="en-US"/>
            </a:defPPr>
            <a:lvl1pPr>
              <a:defRPr sz="900">
                <a:solidFill>
                  <a:schemeClr val="bg1"/>
                </a:solidFill>
                <a:latin typeface="Arial" panose="020B0604020202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A608AA57-48A1-7743-9DE3-E472877549D6}" type="slidenum">
              <a:rPr lang="en-US" smtClean="0">
                <a:solidFill>
                  <a:schemeClr val="bg1"/>
                </a:solidFill>
              </a:rPr>
              <a:pPr lvl="0"/>
              <a:t>‹N°›</a:t>
            </a:fld>
            <a:endParaRPr lang="en-US" dirty="0">
              <a:solidFill>
                <a:schemeClr val="bg1"/>
              </a:solidFill>
            </a:endParaRPr>
          </a:p>
        </p:txBody>
      </p:sp>
      <p:sp>
        <p:nvSpPr>
          <p:cNvPr id="5" name="Title Placeholder 1">
            <a:extLst>
              <a:ext uri="{FF2B5EF4-FFF2-40B4-BE49-F238E27FC236}">
                <a16:creationId xmlns:a16="http://schemas.microsoft.com/office/drawing/2014/main" id="{FF7E6AB5-E737-B443-B818-DCA95D580E2E}"/>
              </a:ext>
            </a:extLst>
          </p:cNvPr>
          <p:cNvSpPr>
            <a:spLocks noGrp="1"/>
          </p:cNvSpPr>
          <p:nvPr>
            <p:ph type="title"/>
          </p:nvPr>
        </p:nvSpPr>
        <p:spPr>
          <a:xfrm>
            <a:off x="289964" y="304800"/>
            <a:ext cx="11612072" cy="1080655"/>
          </a:xfrm>
          <a:prstGeom prst="rect">
            <a:avLst/>
          </a:prstGeom>
        </p:spPr>
        <p:txBody>
          <a:bodyPr vert="horz" lIns="91440" tIns="45720" rIns="91440" bIns="45720" rtlCol="0" anchor="t">
            <a:spAutoFit/>
          </a:bodyPr>
          <a:lstStyle/>
          <a:p>
            <a:r>
              <a:rPr lang="en-US" dirty="0"/>
              <a:t>Slide Title </a:t>
            </a:r>
            <a:br>
              <a:rPr lang="en-US" dirty="0"/>
            </a:br>
            <a:r>
              <a:rPr lang="en-US" dirty="0"/>
              <a:t>two lines maximum</a:t>
            </a:r>
            <a:endParaRPr lang="en-GB" dirty="0"/>
          </a:p>
        </p:txBody>
      </p:sp>
    </p:spTree>
    <p:extLst>
      <p:ext uri="{BB962C8B-B14F-4D97-AF65-F5344CB8AC3E}">
        <p14:creationId xmlns:p14="http://schemas.microsoft.com/office/powerpoint/2010/main" val="1420830347"/>
      </p:ext>
    </p:extLst>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 id="2147483985" r:id="rId23"/>
    <p:sldLayoutId id="2147483986" r:id="rId24"/>
    <p:sldLayoutId id="2147483987" r:id="rId25"/>
    <p:sldLayoutId id="2147483988" r:id="rId26"/>
    <p:sldLayoutId id="2147483989" r:id="rId27"/>
    <p:sldLayoutId id="2147483990" r:id="rId28"/>
    <p:sldLayoutId id="2147483991" r:id="rId29"/>
    <p:sldLayoutId id="2147483992" r:id="rId30"/>
    <p:sldLayoutId id="2147483993" r:id="rId31"/>
    <p:sldLayoutId id="2147483994" r:id="rId32"/>
  </p:sldLayoutIdLst>
  <p:hf hdr="0" ftr="0" dt="0"/>
  <p:txStyles>
    <p:titleStyle>
      <a:lvl1pPr algn="l" defTabSz="914400" rtl="0" eaLnBrk="1" latinLnBrk="0" hangingPunct="1">
        <a:lnSpc>
          <a:spcPts val="4000"/>
        </a:lnSpc>
        <a:spcBef>
          <a:spcPct val="0"/>
        </a:spcBef>
        <a:buNone/>
        <a:defRPr lang="en-GB" sz="2800" b="1" i="0" u="sng" kern="1200" cap="all" spc="300" baseline="0" dirty="0">
          <a:solidFill>
            <a:schemeClr val="bg1"/>
          </a:solidFill>
          <a:effectLst/>
          <a:uFillTx/>
          <a:latin typeface="+mj-lt"/>
          <a:ea typeface="+mj-ea"/>
          <a:cs typeface="+mj-cs"/>
        </a:defRPr>
      </a:lvl1pPr>
    </p:titleStyle>
    <p:bodyStyle>
      <a:lvl1pPr mar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defRPr lang="en-US" sz="1400" b="0" i="0" u="none" kern="1200" cap="none" spc="0" baseline="0" dirty="0" smtClean="0">
          <a:solidFill>
            <a:schemeClr val="tx1"/>
          </a:solidFill>
          <a:effectLst/>
          <a:uFill>
            <a:solidFill>
              <a:schemeClr val="bg1"/>
            </a:solidFill>
          </a:uFill>
          <a:latin typeface="+mj-lt"/>
          <a:ea typeface="+mj-ea"/>
          <a:cs typeface="+mj-cs"/>
        </a:defRPr>
      </a:lvl1pPr>
      <a:lvl2pPr marL="12700" marR="0" indent="0" algn="l" defTabSz="914400" rtl="0" eaLnBrk="1" fontAlgn="auto" latinLnBrk="0" hangingPunct="1">
        <a:lnSpc>
          <a:spcPct val="120000"/>
        </a:lnSpc>
        <a:spcBef>
          <a:spcPts val="500"/>
        </a:spcBef>
        <a:spcAft>
          <a:spcPts val="600"/>
        </a:spcAft>
        <a:buClrTx/>
        <a:buSzPct val="90000"/>
        <a:buFont typeface="System Font Regular"/>
        <a:buNone/>
        <a:tabLst/>
        <a:defRPr sz="1400" b="0" kern="1200">
          <a:solidFill>
            <a:schemeClr val="tx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tx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tx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tx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34">
          <p15:clr>
            <a:srgbClr val="F26B43"/>
          </p15:clr>
        </p15:guide>
        <p15:guide id="5" pos="733">
          <p15:clr>
            <a:srgbClr val="F26B43"/>
          </p15:clr>
        </p15:guide>
        <p15:guide id="6" pos="846">
          <p15:clr>
            <a:srgbClr val="F26B43"/>
          </p15:clr>
        </p15:guide>
        <p15:guide id="7" pos="1345">
          <p15:clr>
            <a:srgbClr val="F26B43"/>
          </p15:clr>
        </p15:guide>
        <p15:guide id="8" pos="1464">
          <p15:clr>
            <a:srgbClr val="F26B43"/>
          </p15:clr>
        </p15:guide>
        <p15:guide id="10" pos="1935">
          <p15:clr>
            <a:srgbClr val="F26B43"/>
          </p15:clr>
        </p15:guide>
        <p15:guide id="11" pos="2048">
          <p15:clr>
            <a:srgbClr val="F26B43"/>
          </p15:clr>
        </p15:guide>
        <p15:guide id="12" pos="2683">
          <p15:clr>
            <a:srgbClr val="F26B43"/>
          </p15:clr>
        </p15:guide>
        <p15:guide id="13" pos="3160">
          <p15:clr>
            <a:srgbClr val="F26B43"/>
          </p15:clr>
        </p15:guide>
        <p15:guide id="14" pos="3273">
          <p15:clr>
            <a:srgbClr val="F26B43"/>
          </p15:clr>
        </p15:guide>
        <p15:guide id="15" pos="3768">
          <p15:clr>
            <a:srgbClr val="F26B43"/>
          </p15:clr>
        </p15:guide>
        <p15:guide id="16" pos="3908">
          <p15:clr>
            <a:srgbClr val="F26B43"/>
          </p15:clr>
        </p15:guide>
        <p15:guide id="17" pos="4384">
          <p15:clr>
            <a:srgbClr val="F26B43"/>
          </p15:clr>
        </p15:guide>
        <p15:guide id="18" pos="4498">
          <p15:clr>
            <a:srgbClr val="F26B43"/>
          </p15:clr>
        </p15:guide>
        <p15:guide id="19" pos="4997">
          <p15:clr>
            <a:srgbClr val="F26B43"/>
          </p15:clr>
        </p15:guide>
        <p15:guide id="20" pos="5110">
          <p15:clr>
            <a:srgbClr val="F26B43"/>
          </p15:clr>
        </p15:guide>
        <p15:guide id="21" pos="5609">
          <p15:clr>
            <a:srgbClr val="F26B43"/>
          </p15:clr>
        </p15:guide>
        <p15:guide id="22" pos="5700">
          <p15:clr>
            <a:srgbClr val="F26B43"/>
          </p15:clr>
        </p15:guide>
        <p15:guide id="23" pos="6335">
          <p15:clr>
            <a:srgbClr val="F26B43"/>
          </p15:clr>
        </p15:guide>
        <p15:guide id="24" pos="6834">
          <p15:clr>
            <a:srgbClr val="F26B43"/>
          </p15:clr>
        </p15:guide>
        <p15:guide id="25" pos="6947">
          <p15:clr>
            <a:srgbClr val="F26B43"/>
          </p15:clr>
        </p15:guide>
        <p15:guide id="26" pos="7423">
          <p15:clr>
            <a:srgbClr val="F26B43"/>
          </p15:clr>
        </p15:guide>
        <p15:guide id="27" orient="horz" pos="254">
          <p15:clr>
            <a:srgbClr val="F26B43"/>
          </p15:clr>
        </p15:guide>
        <p15:guide id="28" orient="horz" pos="527">
          <p15:clr>
            <a:srgbClr val="F26B43"/>
          </p15:clr>
        </p15:guide>
        <p15:guide id="29" orient="horz" pos="958">
          <p15:clr>
            <a:srgbClr val="F26B43"/>
          </p15:clr>
        </p15:guide>
        <p15:guide id="30" orient="horz" pos="1162">
          <p15:clr>
            <a:srgbClr val="F26B43"/>
          </p15:clr>
        </p15:guide>
        <p15:guide id="31" orient="horz" pos="4020">
          <p15:clr>
            <a:srgbClr val="F26B43"/>
          </p15:clr>
        </p15:guide>
        <p15:guide id="32" pos="2570">
          <p15:clr>
            <a:srgbClr val="F26B43"/>
          </p15:clr>
        </p15:guide>
        <p15:guide id="33" pos="6221">
          <p15:clr>
            <a:srgbClr val="F26B43"/>
          </p15:clr>
        </p15:guide>
        <p15:guide id="34" orient="horz" pos="4201">
          <p15:clr>
            <a:srgbClr val="F26B43"/>
          </p15:clr>
        </p15:guide>
        <p15:guide id="35" orient="horz" pos="1560">
          <p15:clr>
            <a:srgbClr val="F26B43"/>
          </p15:clr>
        </p15:guide>
        <p15:guide id="36" orient="horz" pos="32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82BC931-FB6E-9440-9352-2A04F5F85A2A}"/>
              </a:ext>
            </a:extLst>
          </p:cNvPr>
          <p:cNvSpPr/>
          <p:nvPr userDrawn="1"/>
        </p:nvSpPr>
        <p:spPr>
          <a:xfrm>
            <a:off x="4627756" y="6521546"/>
            <a:ext cx="6954499"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 2019 Plantronics Inc. All rights reserved.</a:t>
            </a:r>
            <a:endParaRPr lang="en-US" sz="900" dirty="0">
              <a:solidFill>
                <a:schemeClr val="tx1"/>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2301C5E4-1DCA-EE44-A493-A05478A9AB5B}"/>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245163" y="6371212"/>
            <a:ext cx="826441" cy="501650"/>
          </a:xfrm>
          <a:prstGeom prst="rect">
            <a:avLst/>
          </a:prstGeom>
        </p:spPr>
      </p:pic>
      <p:sp>
        <p:nvSpPr>
          <p:cNvPr id="40" name="Slide Number Placeholder 2">
            <a:extLst>
              <a:ext uri="{FF2B5EF4-FFF2-40B4-BE49-F238E27FC236}">
                <a16:creationId xmlns:a16="http://schemas.microsoft.com/office/drawing/2014/main" id="{E322F353-C720-BB42-A8F6-CC8FD01684BF}"/>
              </a:ext>
            </a:extLst>
          </p:cNvPr>
          <p:cNvSpPr txBox="1">
            <a:spLocks/>
          </p:cNvSpPr>
          <p:nvPr userDrawn="1"/>
        </p:nvSpPr>
        <p:spPr>
          <a:xfrm>
            <a:off x="11593056" y="6515901"/>
            <a:ext cx="395744" cy="253200"/>
          </a:xfrm>
          <a:prstGeom prst="rect">
            <a:avLst/>
          </a:prstGeom>
        </p:spPr>
        <p:txBody>
          <a:bodyPr/>
          <a:lstStyle>
            <a:defPPr>
              <a:defRPr lang="en-US"/>
            </a:defPPr>
            <a:lvl1pPr>
              <a:defRPr sz="900">
                <a:solidFill>
                  <a:schemeClr val="bg1"/>
                </a:solidFill>
                <a:latin typeface="Arial" panose="020B0604020202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A608AA57-48A1-7743-9DE3-E472877549D6}" type="slidenum">
              <a:rPr lang="en-US" smtClean="0">
                <a:solidFill>
                  <a:schemeClr val="tx1"/>
                </a:solidFill>
              </a:rPr>
              <a:pPr lvl="0"/>
              <a:t>‹N°›</a:t>
            </a:fld>
            <a:endParaRPr lang="en-US" dirty="0">
              <a:solidFill>
                <a:schemeClr val="tx1"/>
              </a:solidFill>
            </a:endParaRPr>
          </a:p>
        </p:txBody>
      </p:sp>
      <p:sp>
        <p:nvSpPr>
          <p:cNvPr id="5" name="Title Placeholder 1">
            <a:extLst>
              <a:ext uri="{FF2B5EF4-FFF2-40B4-BE49-F238E27FC236}">
                <a16:creationId xmlns:a16="http://schemas.microsoft.com/office/drawing/2014/main" id="{FF7E6AB5-E737-B443-B818-DCA95D580E2E}"/>
              </a:ext>
            </a:extLst>
          </p:cNvPr>
          <p:cNvSpPr>
            <a:spLocks noGrp="1"/>
          </p:cNvSpPr>
          <p:nvPr>
            <p:ph type="title"/>
          </p:nvPr>
        </p:nvSpPr>
        <p:spPr>
          <a:xfrm>
            <a:off x="289964" y="304800"/>
            <a:ext cx="11612072" cy="1080655"/>
          </a:xfrm>
          <a:prstGeom prst="rect">
            <a:avLst/>
          </a:prstGeom>
        </p:spPr>
        <p:txBody>
          <a:bodyPr vert="horz" lIns="91440" tIns="45720" rIns="91440" bIns="45720" rtlCol="0" anchor="t">
            <a:spAutoFit/>
          </a:bodyPr>
          <a:lstStyle/>
          <a:p>
            <a:r>
              <a:rPr lang="en-US" dirty="0"/>
              <a:t>Slide Title </a:t>
            </a:r>
            <a:br>
              <a:rPr lang="en-US" dirty="0"/>
            </a:br>
            <a:r>
              <a:rPr lang="en-US" dirty="0"/>
              <a:t>two lines maximum</a:t>
            </a:r>
            <a:endParaRPr lang="en-GB" dirty="0"/>
          </a:p>
        </p:txBody>
      </p:sp>
    </p:spTree>
    <p:extLst>
      <p:ext uri="{BB962C8B-B14F-4D97-AF65-F5344CB8AC3E}">
        <p14:creationId xmlns:p14="http://schemas.microsoft.com/office/powerpoint/2010/main" val="2454378535"/>
      </p:ext>
    </p:extLst>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 id="2147484019" r:id="rId24"/>
    <p:sldLayoutId id="2147484020" r:id="rId25"/>
    <p:sldLayoutId id="2147484021" r:id="rId26"/>
    <p:sldLayoutId id="2147484022" r:id="rId27"/>
    <p:sldLayoutId id="2147484023" r:id="rId28"/>
    <p:sldLayoutId id="2147484024" r:id="rId29"/>
    <p:sldLayoutId id="2147484025" r:id="rId30"/>
    <p:sldLayoutId id="2147484026" r:id="rId31"/>
    <p:sldLayoutId id="2147484027" r:id="rId32"/>
    <p:sldLayoutId id="2147484028" r:id="rId33"/>
    <p:sldLayoutId id="2147484030" r:id="rId34"/>
  </p:sldLayoutIdLst>
  <p:hf hdr="0" ftr="0" dt="0"/>
  <p:txStyles>
    <p:titleStyle>
      <a:lvl1pPr algn="l" defTabSz="914400" rtl="0" eaLnBrk="1" latinLnBrk="0" hangingPunct="1">
        <a:lnSpc>
          <a:spcPts val="4000"/>
        </a:lnSpc>
        <a:spcBef>
          <a:spcPct val="0"/>
        </a:spcBef>
        <a:buNone/>
        <a:defRPr lang="en-GB" sz="2800" b="1" i="0" u="sng" kern="1200" cap="all" spc="300" baseline="0" dirty="0">
          <a:solidFill>
            <a:schemeClr val="tx1"/>
          </a:solidFill>
          <a:effectLst/>
          <a:uFill>
            <a:solidFill>
              <a:schemeClr val="tx1"/>
            </a:solidFill>
          </a:u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defRPr lang="en-US" sz="1400" b="0" i="0" u="none" kern="1200" cap="none" spc="0" baseline="0" dirty="0" smtClean="0">
          <a:solidFill>
            <a:schemeClr val="tx1"/>
          </a:solidFill>
          <a:effectLst/>
          <a:uFill>
            <a:solidFill>
              <a:schemeClr val="bg1"/>
            </a:solidFill>
          </a:uFill>
          <a:latin typeface="+mj-lt"/>
          <a:ea typeface="+mj-ea"/>
          <a:cs typeface="+mj-cs"/>
        </a:defRPr>
      </a:lvl1pPr>
      <a:lvl2pPr marL="12700" marR="0" indent="0" algn="l" defTabSz="914400" rtl="0" eaLnBrk="1" fontAlgn="auto" latinLnBrk="0" hangingPunct="1">
        <a:lnSpc>
          <a:spcPct val="120000"/>
        </a:lnSpc>
        <a:spcBef>
          <a:spcPts val="500"/>
        </a:spcBef>
        <a:spcAft>
          <a:spcPts val="600"/>
        </a:spcAft>
        <a:buClrTx/>
        <a:buSzPct val="90000"/>
        <a:buFont typeface="System Font Regular"/>
        <a:buNone/>
        <a:tabLst/>
        <a:defRPr sz="1400" b="0" kern="1200">
          <a:solidFill>
            <a:schemeClr val="tx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tx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tx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tx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34">
          <p15:clr>
            <a:srgbClr val="F26B43"/>
          </p15:clr>
        </p15:guide>
        <p15:guide id="5" pos="733">
          <p15:clr>
            <a:srgbClr val="F26B43"/>
          </p15:clr>
        </p15:guide>
        <p15:guide id="6" pos="846">
          <p15:clr>
            <a:srgbClr val="F26B43"/>
          </p15:clr>
        </p15:guide>
        <p15:guide id="7" pos="1345">
          <p15:clr>
            <a:srgbClr val="F26B43"/>
          </p15:clr>
        </p15:guide>
        <p15:guide id="8" pos="1464">
          <p15:clr>
            <a:srgbClr val="F26B43"/>
          </p15:clr>
        </p15:guide>
        <p15:guide id="10" pos="1935">
          <p15:clr>
            <a:srgbClr val="F26B43"/>
          </p15:clr>
        </p15:guide>
        <p15:guide id="11" pos="2048">
          <p15:clr>
            <a:srgbClr val="F26B43"/>
          </p15:clr>
        </p15:guide>
        <p15:guide id="12" pos="2683">
          <p15:clr>
            <a:srgbClr val="F26B43"/>
          </p15:clr>
        </p15:guide>
        <p15:guide id="13" pos="3160">
          <p15:clr>
            <a:srgbClr val="F26B43"/>
          </p15:clr>
        </p15:guide>
        <p15:guide id="14" pos="3273">
          <p15:clr>
            <a:srgbClr val="F26B43"/>
          </p15:clr>
        </p15:guide>
        <p15:guide id="15" pos="3768">
          <p15:clr>
            <a:srgbClr val="F26B43"/>
          </p15:clr>
        </p15:guide>
        <p15:guide id="16" pos="3908">
          <p15:clr>
            <a:srgbClr val="F26B43"/>
          </p15:clr>
        </p15:guide>
        <p15:guide id="17" pos="4384">
          <p15:clr>
            <a:srgbClr val="F26B43"/>
          </p15:clr>
        </p15:guide>
        <p15:guide id="18" pos="4498">
          <p15:clr>
            <a:srgbClr val="F26B43"/>
          </p15:clr>
        </p15:guide>
        <p15:guide id="19" pos="4997">
          <p15:clr>
            <a:srgbClr val="F26B43"/>
          </p15:clr>
        </p15:guide>
        <p15:guide id="20" pos="5110">
          <p15:clr>
            <a:srgbClr val="F26B43"/>
          </p15:clr>
        </p15:guide>
        <p15:guide id="21" pos="5609">
          <p15:clr>
            <a:srgbClr val="F26B43"/>
          </p15:clr>
        </p15:guide>
        <p15:guide id="22" pos="5700">
          <p15:clr>
            <a:srgbClr val="F26B43"/>
          </p15:clr>
        </p15:guide>
        <p15:guide id="23" pos="6335">
          <p15:clr>
            <a:srgbClr val="F26B43"/>
          </p15:clr>
        </p15:guide>
        <p15:guide id="24" pos="6834">
          <p15:clr>
            <a:srgbClr val="F26B43"/>
          </p15:clr>
        </p15:guide>
        <p15:guide id="25" pos="6947">
          <p15:clr>
            <a:srgbClr val="F26B43"/>
          </p15:clr>
        </p15:guide>
        <p15:guide id="26" pos="7423">
          <p15:clr>
            <a:srgbClr val="F26B43"/>
          </p15:clr>
        </p15:guide>
        <p15:guide id="27" orient="horz" pos="254">
          <p15:clr>
            <a:srgbClr val="F26B43"/>
          </p15:clr>
        </p15:guide>
        <p15:guide id="28" orient="horz" pos="527">
          <p15:clr>
            <a:srgbClr val="F26B43"/>
          </p15:clr>
        </p15:guide>
        <p15:guide id="29" orient="horz" pos="958">
          <p15:clr>
            <a:srgbClr val="F26B43"/>
          </p15:clr>
        </p15:guide>
        <p15:guide id="30" orient="horz" pos="1162">
          <p15:clr>
            <a:srgbClr val="F26B43"/>
          </p15:clr>
        </p15:guide>
        <p15:guide id="31" orient="horz" pos="4020">
          <p15:clr>
            <a:srgbClr val="F26B43"/>
          </p15:clr>
        </p15:guide>
        <p15:guide id="32" pos="2570">
          <p15:clr>
            <a:srgbClr val="F26B43"/>
          </p15:clr>
        </p15:guide>
        <p15:guide id="33" pos="6221">
          <p15:clr>
            <a:srgbClr val="F26B43"/>
          </p15:clr>
        </p15:guide>
        <p15:guide id="34" orient="horz" pos="4201">
          <p15:clr>
            <a:srgbClr val="F26B43"/>
          </p15:clr>
        </p15:guide>
        <p15:guide id="35" orient="horz" pos="1560">
          <p15:clr>
            <a:srgbClr val="F26B43"/>
          </p15:clr>
        </p15:guide>
        <p15:guide id="36" orient="horz" pos="32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notesSlide" Target="../notesSlides/notesSlide9.xml"/><Relationship Id="rId16" Type="http://schemas.openxmlformats.org/officeDocument/2006/relationships/image" Target="../media/image50.svg"/><Relationship Id="rId1" Type="http://schemas.openxmlformats.org/officeDocument/2006/relationships/slideLayout" Target="../slideLayouts/slideLayout15.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E5D4-E875-4BCD-98E8-AA658F7F4849}"/>
              </a:ext>
            </a:extLst>
          </p:cNvPr>
          <p:cNvSpPr>
            <a:spLocks noGrp="1"/>
          </p:cNvSpPr>
          <p:nvPr>
            <p:ph type="title"/>
          </p:nvPr>
        </p:nvSpPr>
        <p:spPr>
          <a:xfrm>
            <a:off x="289072" y="3920903"/>
            <a:ext cx="6766560" cy="1830588"/>
          </a:xfrm>
        </p:spPr>
        <p:txBody>
          <a:bodyPr/>
          <a:lstStyle/>
          <a:p>
            <a:r>
              <a:rPr lang="en-GB" dirty="0" err="1"/>
              <a:t>EncorePro</a:t>
            </a:r>
            <a:r>
              <a:rPr lang="en-GB" dirty="0"/>
              <a:t> 300 series</a:t>
            </a:r>
          </a:p>
        </p:txBody>
      </p:sp>
      <p:pic>
        <p:nvPicPr>
          <p:cNvPr id="20" name="Picture 19" descr="A necklace on a white background&#10;&#10;Description automatically generated">
            <a:extLst>
              <a:ext uri="{FF2B5EF4-FFF2-40B4-BE49-F238E27FC236}">
                <a16:creationId xmlns:a16="http://schemas.microsoft.com/office/drawing/2014/main" id="{CC20048F-D347-3C4A-9434-6A9F5FD233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3946" y="-433036"/>
            <a:ext cx="5143371" cy="6573342"/>
          </a:xfrm>
          <a:prstGeom prst="rect">
            <a:avLst/>
          </a:prstGeom>
        </p:spPr>
      </p:pic>
      <p:pic>
        <p:nvPicPr>
          <p:cNvPr id="22" name="Picture 21" descr="A close up of a necklace&#10;&#10;Description automatically generated">
            <a:extLst>
              <a:ext uri="{FF2B5EF4-FFF2-40B4-BE49-F238E27FC236}">
                <a16:creationId xmlns:a16="http://schemas.microsoft.com/office/drawing/2014/main" id="{29599543-986F-5C45-A0E6-FE31EDD597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3565" y="888145"/>
            <a:ext cx="5144354" cy="6573342"/>
          </a:xfrm>
          <a:prstGeom prst="rect">
            <a:avLst/>
          </a:prstGeom>
        </p:spPr>
      </p:pic>
    </p:spTree>
    <p:extLst>
      <p:ext uri="{BB962C8B-B14F-4D97-AF65-F5344CB8AC3E}">
        <p14:creationId xmlns:p14="http://schemas.microsoft.com/office/powerpoint/2010/main" val="243711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444D1-04CD-45A6-B5CF-B6B0A7AC6C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743074" cy="6858000"/>
          </a:xfrm>
          <a:prstGeom prst="rect">
            <a:avLst/>
          </a:prstGeom>
        </p:spPr>
      </p:pic>
      <p:sp>
        <p:nvSpPr>
          <p:cNvPr id="20" name="Title 4">
            <a:extLst>
              <a:ext uri="{FF2B5EF4-FFF2-40B4-BE49-F238E27FC236}">
                <a16:creationId xmlns:a16="http://schemas.microsoft.com/office/drawing/2014/main" id="{102AB2C6-0321-471E-AD4D-10D3809F66B3}"/>
              </a:ext>
            </a:extLst>
          </p:cNvPr>
          <p:cNvSpPr txBox="1">
            <a:spLocks/>
          </p:cNvSpPr>
          <p:nvPr/>
        </p:nvSpPr>
        <p:spPr>
          <a:xfrm>
            <a:off x="6617375" y="1563503"/>
            <a:ext cx="4547933" cy="1071768"/>
          </a:xfrm>
          <a:prstGeom prst="rect">
            <a:avLst/>
          </a:prstGeom>
        </p:spPr>
        <p:txBody>
          <a:bodyPr vert="horz" wrap="square" lIns="91440" tIns="45720" rIns="91440" bIns="45720" rtlCol="0" anchor="b">
            <a:spAutoFit/>
          </a:bodyPr>
          <a:lstStyle>
            <a:lvl1pPr algn="l" defTabSz="914377" rtl="0" eaLnBrk="1" latinLnBrk="0" hangingPunct="1">
              <a:lnSpc>
                <a:spcPts val="4000"/>
              </a:lnSpc>
              <a:spcBef>
                <a:spcPct val="0"/>
              </a:spcBef>
              <a:buNone/>
              <a:defRPr lang="en-GB" sz="2800" b="1" i="0" u="sng" kern="1200" cap="all" spc="300" baseline="0" dirty="0">
                <a:solidFill>
                  <a:schemeClr val="bg1"/>
                </a:solidFill>
                <a:effectLst/>
                <a:uFillTx/>
                <a:latin typeface="+mj-lt"/>
                <a:ea typeface="+mj-ea"/>
                <a:cs typeface="+mj-cs"/>
              </a:defRPr>
            </a:lvl1pPr>
          </a:lstStyle>
          <a:p>
            <a:r>
              <a:rPr lang="en-US" dirty="0"/>
              <a:t>Plantronics</a:t>
            </a:r>
            <a:br>
              <a:rPr lang="en-US" dirty="0"/>
            </a:br>
            <a:r>
              <a:rPr lang="en-US" dirty="0"/>
              <a:t>Manager Pro*</a:t>
            </a:r>
          </a:p>
        </p:txBody>
      </p:sp>
      <p:sp>
        <p:nvSpPr>
          <p:cNvPr id="21" name="Text Placeholder 2">
            <a:extLst>
              <a:ext uri="{FF2B5EF4-FFF2-40B4-BE49-F238E27FC236}">
                <a16:creationId xmlns:a16="http://schemas.microsoft.com/office/drawing/2014/main" id="{4F0D444C-EF68-47E5-B33E-46B6CF100C3E}"/>
              </a:ext>
            </a:extLst>
          </p:cNvPr>
          <p:cNvSpPr txBox="1">
            <a:spLocks/>
          </p:cNvSpPr>
          <p:nvPr/>
        </p:nvSpPr>
        <p:spPr>
          <a:xfrm>
            <a:off x="6617374" y="3354370"/>
            <a:ext cx="4548555" cy="1474827"/>
          </a:xfrm>
          <a:prstGeom prst="rect">
            <a:avLst/>
          </a:prstGeom>
        </p:spPr>
        <p:txBody>
          <a:bodyPr lIns="91440" tIns="0" rIns="0" bIns="0">
            <a:noAutofit/>
          </a:bodyPr>
          <a:lstStyle>
            <a:lvl1pPr marL="0" indent="0" algn="l" defTabSz="914377" rtl="0" eaLnBrk="1" latinLnBrk="0" hangingPunct="1">
              <a:lnSpc>
                <a:spcPct val="100000"/>
              </a:lnSpc>
              <a:spcBef>
                <a:spcPts val="1000"/>
              </a:spcBef>
              <a:spcAft>
                <a:spcPts val="600"/>
              </a:spcAft>
              <a:buClrTx/>
              <a:buSzPct val="90000"/>
              <a:buFont typeface="Arial" panose="020B0604020202020204" pitchFamily="34" charset="0"/>
              <a:buNone/>
              <a:tabLst/>
              <a:defRPr lang="en-US" sz="1400" b="0" i="0" u="none" kern="1200" cap="none" spc="0" baseline="0" dirty="0" smtClean="0">
                <a:solidFill>
                  <a:schemeClr val="tx1"/>
                </a:solidFill>
                <a:effectLst/>
                <a:uFill>
                  <a:solidFill>
                    <a:schemeClr val="bg1"/>
                  </a:solidFill>
                </a:uFill>
                <a:latin typeface="+mj-lt"/>
                <a:ea typeface="+mj-ea"/>
                <a:cs typeface="+mj-cs"/>
              </a:defRPr>
            </a:lvl1pPr>
            <a:lvl2pPr marL="12700" marR="0" indent="0" algn="l" defTabSz="914377" rtl="0" eaLnBrk="1" fontAlgn="auto" latinLnBrk="0" hangingPunct="1">
              <a:lnSpc>
                <a:spcPct val="120000"/>
              </a:lnSpc>
              <a:spcBef>
                <a:spcPts val="500"/>
              </a:spcBef>
              <a:spcAft>
                <a:spcPts val="600"/>
              </a:spcAft>
              <a:buClrTx/>
              <a:buSzPct val="90000"/>
              <a:buFont typeface="System Font Regular"/>
              <a:buNone/>
              <a:tabLst/>
              <a:defRPr sz="1400" b="0" kern="1200">
                <a:solidFill>
                  <a:schemeClr val="tx1"/>
                </a:solidFill>
                <a:effectLst/>
                <a:latin typeface="+mn-lt"/>
                <a:ea typeface="+mn-ea"/>
                <a:cs typeface="+mn-cs"/>
              </a:defRPr>
            </a:lvl2pPr>
            <a:lvl3pPr marL="914377" marR="0" indent="0" algn="l" defTabSz="914377"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tx1"/>
                </a:solidFill>
                <a:effectLst/>
                <a:latin typeface="+mn-lt"/>
                <a:ea typeface="+mn-ea"/>
                <a:cs typeface="+mn-cs"/>
              </a:defRPr>
            </a:lvl3pPr>
            <a:lvl4pPr marL="690545" indent="0" algn="l" defTabSz="914377"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tx1"/>
                </a:solidFill>
                <a:effectLst/>
                <a:latin typeface="+mn-lt"/>
                <a:ea typeface="+mn-ea"/>
                <a:cs typeface="+mn-cs"/>
              </a:defRPr>
            </a:lvl4pPr>
            <a:lvl5pPr marL="1035025" indent="-166684" algn="l" defTabSz="914377"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tx1"/>
                </a:solidFill>
                <a:effectLst/>
                <a:latin typeface="+mn-lt"/>
                <a:ea typeface="+mn-ea"/>
                <a:cs typeface="+mn-cs"/>
              </a:defRPr>
            </a:lvl5pPr>
            <a:lvl6pPr marL="2304230"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563"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895"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227"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marL="285750" indent="-285750">
              <a:spcBef>
                <a:spcPts val="600"/>
              </a:spcBef>
              <a:buFont typeface="Arial" panose="020B0604020202020204" pitchFamily="34" charset="0"/>
              <a:buChar char="•"/>
            </a:pPr>
            <a:r>
              <a:rPr lang="en-US" sz="1800" dirty="0">
                <a:solidFill>
                  <a:schemeClr val="bg1"/>
                </a:solidFill>
              </a:rPr>
              <a:t>Manage and maintain headsets</a:t>
            </a:r>
          </a:p>
          <a:p>
            <a:pPr marL="285750" indent="-285750">
              <a:spcBef>
                <a:spcPts val="600"/>
              </a:spcBef>
              <a:buFont typeface="Arial" panose="020B0604020202020204" pitchFamily="34" charset="0"/>
              <a:buChar char="•"/>
            </a:pPr>
            <a:r>
              <a:rPr lang="en-US" sz="1800" dirty="0">
                <a:solidFill>
                  <a:schemeClr val="bg1"/>
                </a:solidFill>
              </a:rPr>
              <a:t>Keep communication professionals fully equipped and ready to talk</a:t>
            </a:r>
          </a:p>
          <a:p>
            <a:pPr marL="285750" indent="-285750">
              <a:spcBef>
                <a:spcPts val="600"/>
              </a:spcBef>
              <a:buFont typeface="Arial" panose="020B0604020202020204" pitchFamily="34" charset="0"/>
              <a:buChar char="•"/>
            </a:pPr>
            <a:r>
              <a:rPr lang="en-US" sz="1800" dirty="0">
                <a:solidFill>
                  <a:schemeClr val="bg1"/>
                </a:solidFill>
              </a:rPr>
              <a:t>Ensure best voice experience</a:t>
            </a:r>
          </a:p>
        </p:txBody>
      </p:sp>
      <p:sp>
        <p:nvSpPr>
          <p:cNvPr id="22" name="Text Placeholder 7">
            <a:extLst>
              <a:ext uri="{FF2B5EF4-FFF2-40B4-BE49-F238E27FC236}">
                <a16:creationId xmlns:a16="http://schemas.microsoft.com/office/drawing/2014/main" id="{634F6010-D252-4BFF-A9E3-9C3ADFAF51F8}"/>
              </a:ext>
            </a:extLst>
          </p:cNvPr>
          <p:cNvSpPr txBox="1">
            <a:spLocks/>
          </p:cNvSpPr>
          <p:nvPr/>
        </p:nvSpPr>
        <p:spPr>
          <a:xfrm>
            <a:off x="6618963" y="2818274"/>
            <a:ext cx="4547933" cy="365125"/>
          </a:xfrm>
          <a:prstGeom prst="rect">
            <a:avLst/>
          </a:prstGeom>
        </p:spPr>
        <p:txBody>
          <a:bodyPr/>
          <a:lstStyle>
            <a:lvl1pPr marL="0" indent="0" algn="l" defTabSz="914377" rtl="0" eaLnBrk="1" latinLnBrk="0" hangingPunct="1">
              <a:lnSpc>
                <a:spcPct val="100000"/>
              </a:lnSpc>
              <a:spcBef>
                <a:spcPts val="1000"/>
              </a:spcBef>
              <a:spcAft>
                <a:spcPts val="600"/>
              </a:spcAft>
              <a:buClrTx/>
              <a:buSzPct val="90000"/>
              <a:buFont typeface="Arial" panose="020B0604020202020204" pitchFamily="34" charset="0"/>
              <a:buNone/>
              <a:tabLst/>
              <a:defRPr lang="en-US" sz="1400" b="0" i="0" u="none" kern="1200" cap="none" spc="0" baseline="0" dirty="0" smtClean="0">
                <a:solidFill>
                  <a:schemeClr val="tx1"/>
                </a:solidFill>
                <a:effectLst/>
                <a:uFill>
                  <a:solidFill>
                    <a:schemeClr val="bg1"/>
                  </a:solidFill>
                </a:uFill>
                <a:latin typeface="+mj-lt"/>
                <a:ea typeface="+mj-ea"/>
                <a:cs typeface="+mj-cs"/>
              </a:defRPr>
            </a:lvl1pPr>
            <a:lvl2pPr marL="12700" marR="0" indent="0" algn="l" defTabSz="914377" rtl="0" eaLnBrk="1" fontAlgn="auto" latinLnBrk="0" hangingPunct="1">
              <a:lnSpc>
                <a:spcPct val="120000"/>
              </a:lnSpc>
              <a:spcBef>
                <a:spcPts val="500"/>
              </a:spcBef>
              <a:spcAft>
                <a:spcPts val="600"/>
              </a:spcAft>
              <a:buClrTx/>
              <a:buSzPct val="90000"/>
              <a:buFont typeface="System Font Regular"/>
              <a:buNone/>
              <a:tabLst/>
              <a:defRPr sz="1400" b="0" kern="1200">
                <a:solidFill>
                  <a:schemeClr val="tx1"/>
                </a:solidFill>
                <a:effectLst/>
                <a:latin typeface="+mn-lt"/>
                <a:ea typeface="+mn-ea"/>
                <a:cs typeface="+mn-cs"/>
              </a:defRPr>
            </a:lvl2pPr>
            <a:lvl3pPr marL="914377" marR="0" indent="0" algn="l" defTabSz="914377"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tx1"/>
                </a:solidFill>
                <a:effectLst/>
                <a:latin typeface="+mn-lt"/>
                <a:ea typeface="+mn-ea"/>
                <a:cs typeface="+mn-cs"/>
              </a:defRPr>
            </a:lvl3pPr>
            <a:lvl4pPr marL="690545" indent="0" algn="l" defTabSz="914377"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tx1"/>
                </a:solidFill>
                <a:effectLst/>
                <a:latin typeface="+mn-lt"/>
                <a:ea typeface="+mn-ea"/>
                <a:cs typeface="+mn-cs"/>
              </a:defRPr>
            </a:lvl4pPr>
            <a:lvl5pPr marL="1035025" indent="-166684" algn="l" defTabSz="914377"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tx1"/>
                </a:solidFill>
                <a:effectLst/>
                <a:latin typeface="+mn-lt"/>
                <a:ea typeface="+mn-ea"/>
                <a:cs typeface="+mn-cs"/>
              </a:defRPr>
            </a:lvl5pPr>
            <a:lvl6pPr marL="2304230"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563"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895"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227" indent="0" algn="l" defTabSz="914377"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r>
              <a:rPr lang="en-US" sz="1800" b="1" dirty="0">
                <a:solidFill>
                  <a:schemeClr val="bg1"/>
                </a:solidFill>
              </a:rPr>
              <a:t>IT management</a:t>
            </a:r>
          </a:p>
        </p:txBody>
      </p:sp>
      <p:pic>
        <p:nvPicPr>
          <p:cNvPr id="7" name="Picture 6">
            <a:extLst>
              <a:ext uri="{FF2B5EF4-FFF2-40B4-BE49-F238E27FC236}">
                <a16:creationId xmlns:a16="http://schemas.microsoft.com/office/drawing/2014/main" id="{D64BF68A-4E2F-46EA-A0D9-91322CFD6BC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5165" y="6371213"/>
            <a:ext cx="826441" cy="501649"/>
          </a:xfrm>
          <a:prstGeom prst="rect">
            <a:avLst/>
          </a:prstGeom>
        </p:spPr>
      </p:pic>
      <p:sp>
        <p:nvSpPr>
          <p:cNvPr id="8" name="Rectangle 7">
            <a:extLst>
              <a:ext uri="{FF2B5EF4-FFF2-40B4-BE49-F238E27FC236}">
                <a16:creationId xmlns:a16="http://schemas.microsoft.com/office/drawing/2014/main" id="{B57E22D6-EF4D-4B08-B0FD-6E465C83D719}"/>
              </a:ext>
            </a:extLst>
          </p:cNvPr>
          <p:cNvSpPr/>
          <p:nvPr/>
        </p:nvSpPr>
        <p:spPr>
          <a:xfrm>
            <a:off x="6617374" y="4976104"/>
            <a:ext cx="2922147" cy="279757"/>
          </a:xfrm>
          <a:prstGeom prst="rect">
            <a:avLst/>
          </a:prstGeom>
        </p:spPr>
        <p:txBody>
          <a:bodyPr wrap="none">
            <a:spAutoFit/>
          </a:bodyPr>
          <a:lstStyle/>
          <a:p>
            <a:pPr defTabSz="1219170">
              <a:lnSpc>
                <a:spcPct val="110000"/>
              </a:lnSpc>
              <a:spcBef>
                <a:spcPct val="20000"/>
              </a:spcBef>
              <a:spcAft>
                <a:spcPts val="533"/>
              </a:spcAft>
              <a:buClr>
                <a:srgbClr val="D63E29"/>
              </a:buClr>
              <a:buSzPct val="100000"/>
              <a:tabLst>
                <a:tab pos="1227636" algn="l"/>
              </a:tabLst>
            </a:pPr>
            <a:r>
              <a:rPr lang="en-US" sz="1200" dirty="0">
                <a:solidFill>
                  <a:schemeClr val="tx2"/>
                </a:solidFill>
                <a:latin typeface="Arial" panose="020B0604020202020204" pitchFamily="34" charset="0"/>
                <a:sym typeface="Arial Bold" charset="0"/>
              </a:rPr>
              <a:t>*A software-as-a-service sold separately</a:t>
            </a:r>
          </a:p>
        </p:txBody>
      </p:sp>
    </p:spTree>
    <p:extLst>
      <p:ext uri="{BB962C8B-B14F-4D97-AF65-F5344CB8AC3E}">
        <p14:creationId xmlns:p14="http://schemas.microsoft.com/office/powerpoint/2010/main" val="164480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E28D-5EEC-4AF1-9303-AA411185C75C}"/>
              </a:ext>
            </a:extLst>
          </p:cNvPr>
          <p:cNvSpPr>
            <a:spLocks noGrp="1"/>
          </p:cNvSpPr>
          <p:nvPr>
            <p:ph type="title" idx="4294967295"/>
          </p:nvPr>
        </p:nvSpPr>
        <p:spPr>
          <a:xfrm>
            <a:off x="882503" y="1382491"/>
            <a:ext cx="4518837" cy="1102524"/>
          </a:xfrm>
        </p:spPr>
        <p:txBody>
          <a:bodyPr/>
          <a:lstStyle/>
          <a:p>
            <a:r>
              <a:rPr lang="en-US" dirty="0"/>
              <a:t>Plantronics Customer Care</a:t>
            </a:r>
          </a:p>
        </p:txBody>
      </p:sp>
      <p:sp>
        <p:nvSpPr>
          <p:cNvPr id="3" name="Text Placeholder 2">
            <a:extLst>
              <a:ext uri="{FF2B5EF4-FFF2-40B4-BE49-F238E27FC236}">
                <a16:creationId xmlns:a16="http://schemas.microsoft.com/office/drawing/2014/main" id="{7AA67333-01AB-4F24-B20F-C664AF9A5B68}"/>
              </a:ext>
            </a:extLst>
          </p:cNvPr>
          <p:cNvSpPr>
            <a:spLocks noGrp="1"/>
          </p:cNvSpPr>
          <p:nvPr>
            <p:ph type="body" sz="quarter" idx="4294967295"/>
          </p:nvPr>
        </p:nvSpPr>
        <p:spPr>
          <a:xfrm>
            <a:off x="882503" y="3408188"/>
            <a:ext cx="4518837" cy="1883735"/>
          </a:xfrm>
          <a:prstGeom prst="rect">
            <a:avLst/>
          </a:prstGeom>
        </p:spPr>
        <p:txBody>
          <a:bodyPr/>
          <a:lstStyle/>
          <a:p>
            <a:pPr marL="285744" indent="-285744">
              <a:buFont typeface="Arial" panose="020B0604020202020204" pitchFamily="34" charset="0"/>
              <a:buChar char="•"/>
            </a:pPr>
            <a:r>
              <a:rPr lang="en-US" sz="1800" dirty="0">
                <a:solidFill>
                  <a:schemeClr val="bg1"/>
                </a:solidFill>
              </a:rPr>
              <a:t>Technical assistance</a:t>
            </a:r>
          </a:p>
          <a:p>
            <a:pPr marL="285744" indent="-285744">
              <a:buFont typeface="Arial" panose="020B0604020202020204" pitchFamily="34" charset="0"/>
              <a:buChar char="•"/>
            </a:pPr>
            <a:r>
              <a:rPr lang="en-US" sz="1800" dirty="0">
                <a:solidFill>
                  <a:schemeClr val="bg1"/>
                </a:solidFill>
              </a:rPr>
              <a:t>Global direct warranty</a:t>
            </a:r>
          </a:p>
          <a:p>
            <a:pPr marL="285744" indent="-285744">
              <a:buFont typeface="Arial" panose="020B0604020202020204" pitchFamily="34" charset="0"/>
              <a:buChar char="•"/>
            </a:pPr>
            <a:r>
              <a:rPr lang="en-US" sz="1800" dirty="0">
                <a:solidFill>
                  <a:schemeClr val="bg1"/>
                </a:solidFill>
              </a:rPr>
              <a:t>Self-service tools</a:t>
            </a:r>
          </a:p>
          <a:p>
            <a:pPr marL="285744" indent="-285744">
              <a:buFont typeface="Arial" panose="020B0604020202020204" pitchFamily="34" charset="0"/>
              <a:buChar char="•"/>
            </a:pPr>
            <a:r>
              <a:rPr lang="en-US" sz="1800" dirty="0">
                <a:solidFill>
                  <a:schemeClr val="bg1"/>
                </a:solidFill>
              </a:rPr>
              <a:t>Global supply chain</a:t>
            </a:r>
          </a:p>
        </p:txBody>
      </p:sp>
      <p:sp>
        <p:nvSpPr>
          <p:cNvPr id="5" name="Text Placeholder 4">
            <a:extLst>
              <a:ext uri="{FF2B5EF4-FFF2-40B4-BE49-F238E27FC236}">
                <a16:creationId xmlns:a16="http://schemas.microsoft.com/office/drawing/2014/main" id="{16B0053C-5F26-4407-A99D-5225969701C9}"/>
              </a:ext>
            </a:extLst>
          </p:cNvPr>
          <p:cNvSpPr>
            <a:spLocks noGrp="1"/>
          </p:cNvSpPr>
          <p:nvPr>
            <p:ph type="body" sz="quarter" idx="4294967295"/>
          </p:nvPr>
        </p:nvSpPr>
        <p:spPr>
          <a:xfrm>
            <a:off x="882503" y="2622374"/>
            <a:ext cx="4519455" cy="366712"/>
          </a:xfrm>
          <a:prstGeom prst="rect">
            <a:avLst/>
          </a:prstGeom>
        </p:spPr>
        <p:txBody>
          <a:bodyPr/>
          <a:lstStyle/>
          <a:p>
            <a:r>
              <a:rPr lang="en-US" sz="1800" b="1" dirty="0">
                <a:solidFill>
                  <a:schemeClr val="bg1"/>
                </a:solidFill>
              </a:rPr>
              <a:t>Maximize your investment by taking advantage of our world-class support </a:t>
            </a:r>
          </a:p>
        </p:txBody>
      </p:sp>
      <p:sp>
        <p:nvSpPr>
          <p:cNvPr id="13" name="Text Placeholder 4">
            <a:extLst>
              <a:ext uri="{FF2B5EF4-FFF2-40B4-BE49-F238E27FC236}">
                <a16:creationId xmlns:a16="http://schemas.microsoft.com/office/drawing/2014/main" id="{72D91142-F9B4-084F-A56B-08DD2C541CEC}"/>
              </a:ext>
            </a:extLst>
          </p:cNvPr>
          <p:cNvSpPr txBox="1">
            <a:spLocks/>
          </p:cNvSpPr>
          <p:nvPr/>
        </p:nvSpPr>
        <p:spPr>
          <a:xfrm>
            <a:off x="9141080" y="2478258"/>
            <a:ext cx="2168419" cy="627052"/>
          </a:xfrm>
          <a:prstGeom prst="rect">
            <a:avLst/>
          </a:prstGeom>
          <a:solidFill>
            <a:schemeClr val="bg1">
              <a:alpha val="0"/>
            </a:schemeClr>
          </a:solidFill>
        </p:spPr>
        <p:txBody>
          <a:bodyPr vert="horz" wrap="square" lIns="121920" tIns="60960" rIns="121920" bIns="60960" rtlCol="0" anchor="ctr" anchorCtr="0">
            <a:noAutofit/>
          </a:bodyPr>
          <a:lstStyle>
            <a:lvl1pPr marL="234950" indent="-234950" algn="l" defTabSz="457200" rtl="0" eaLnBrk="1" latinLnBrk="0" hangingPunct="1">
              <a:lnSpc>
                <a:spcPct val="110000"/>
              </a:lnSpc>
              <a:spcBef>
                <a:spcPct val="20000"/>
              </a:spcBef>
              <a:buClr>
                <a:srgbClr val="D63E29"/>
              </a:buClr>
              <a:buSzPct val="100000"/>
              <a:buFont typeface="Arial"/>
              <a:buChar char="•"/>
              <a:tabLst>
                <a:tab pos="920750" algn="l"/>
              </a:tabLst>
              <a:defRPr sz="2000" b="0" i="0" kern="1200">
                <a:solidFill>
                  <a:schemeClr val="accent6">
                    <a:lumMod val="25000"/>
                  </a:schemeClr>
                </a:solidFill>
                <a:latin typeface="Calibri"/>
                <a:ea typeface="+mn-ea"/>
                <a:cs typeface="Calibri"/>
              </a:defRPr>
            </a:lvl1pPr>
            <a:lvl2pPr marL="457200" indent="-223838" algn="l" defTabSz="457200" rtl="0" eaLnBrk="1" latinLnBrk="0" hangingPunct="1">
              <a:lnSpc>
                <a:spcPct val="110000"/>
              </a:lnSpc>
              <a:spcBef>
                <a:spcPct val="20000"/>
              </a:spcBef>
              <a:buClr>
                <a:srgbClr val="D63E29"/>
              </a:buClr>
              <a:buSzPct val="100000"/>
              <a:buFont typeface="Lucida Grande"/>
              <a:buChar char="-"/>
              <a:tabLst>
                <a:tab pos="920750" algn="l"/>
              </a:tabLst>
              <a:defRPr sz="1800" b="0" i="0" kern="1200">
                <a:solidFill>
                  <a:schemeClr val="accent6">
                    <a:lumMod val="25000"/>
                  </a:schemeClr>
                </a:solidFill>
                <a:latin typeface="Calibri"/>
                <a:ea typeface="+mn-ea"/>
                <a:cs typeface="Calibri"/>
              </a:defRPr>
            </a:lvl2pPr>
            <a:lvl3pPr marL="630238" indent="-173038" algn="l" defTabSz="457200" rtl="0" eaLnBrk="1" latinLnBrk="0" hangingPunct="1">
              <a:lnSpc>
                <a:spcPct val="110000"/>
              </a:lnSpc>
              <a:spcBef>
                <a:spcPct val="20000"/>
              </a:spcBef>
              <a:buClr>
                <a:srgbClr val="D63E29"/>
              </a:buClr>
              <a:buSzPct val="100000"/>
              <a:buFont typeface="Arial"/>
              <a:buChar char="•"/>
              <a:tabLst>
                <a:tab pos="920750" algn="l"/>
              </a:tabLst>
              <a:defRPr sz="1600" b="0" i="0" kern="1200">
                <a:solidFill>
                  <a:schemeClr val="accent6">
                    <a:lumMod val="25000"/>
                  </a:schemeClr>
                </a:solidFill>
                <a:latin typeface="Calibri"/>
                <a:ea typeface="+mn-ea"/>
                <a:cs typeface="Calibri"/>
              </a:defRPr>
            </a:lvl3pPr>
            <a:lvl4pPr marL="800100" indent="-136525" algn="l" defTabSz="457200" rtl="0" eaLnBrk="1" latinLnBrk="0" hangingPunct="1">
              <a:lnSpc>
                <a:spcPct val="110000"/>
              </a:lnSpc>
              <a:spcBef>
                <a:spcPct val="20000"/>
              </a:spcBef>
              <a:buClr>
                <a:srgbClr val="D63E29"/>
              </a:buClr>
              <a:buSzPct val="100000"/>
              <a:buFont typeface="Lucida Grande"/>
              <a:buChar char="-"/>
              <a:tabLst>
                <a:tab pos="803275" algn="l"/>
                <a:tab pos="920750" algn="l"/>
              </a:tabLst>
              <a:defRPr sz="1100" b="0" i="0" kern="1200">
                <a:solidFill>
                  <a:schemeClr val="accent6">
                    <a:lumMod val="25000"/>
                  </a:schemeClr>
                </a:solidFill>
                <a:latin typeface="Calibri"/>
                <a:ea typeface="+mn-ea"/>
                <a:cs typeface="Calibri"/>
              </a:defRPr>
            </a:lvl4pPr>
            <a:lvl5pPr marL="914400" indent="-136525" algn="l" defTabSz="457200" rtl="0" eaLnBrk="1" latinLnBrk="0" hangingPunct="1">
              <a:lnSpc>
                <a:spcPct val="110000"/>
              </a:lnSpc>
              <a:spcBef>
                <a:spcPct val="20000"/>
              </a:spcBef>
              <a:buClr>
                <a:srgbClr val="D63E29"/>
              </a:buClr>
              <a:buSzPct val="100000"/>
              <a:buFont typeface="Arial"/>
              <a:buChar char="•"/>
              <a:tabLst/>
              <a:defRPr sz="1100" b="0" i="0" kern="1200">
                <a:solidFill>
                  <a:schemeClr val="accent6">
                    <a:lumMod val="2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219140">
              <a:lnSpc>
                <a:spcPct val="100000"/>
              </a:lnSpc>
              <a:spcBef>
                <a:spcPts val="0"/>
              </a:spcBef>
              <a:spcAft>
                <a:spcPts val="1333"/>
              </a:spcAft>
              <a:buNone/>
            </a:pPr>
            <a:r>
              <a:rPr lang="en-US" sz="1800" dirty="0">
                <a:solidFill>
                  <a:schemeClr val="bg1"/>
                </a:solidFill>
                <a:latin typeface="Arial" panose="020B0604020202020204" pitchFamily="34" charset="0"/>
                <a:cs typeface="Arial" panose="020B0604020202020204" pitchFamily="34" charset="0"/>
              </a:rPr>
              <a:t>Globally consistent</a:t>
            </a:r>
            <a:endParaRPr lang="en-US" sz="1800" dirty="0">
              <a:solidFill>
                <a:schemeClr val="bg1"/>
              </a:solidFill>
              <a:latin typeface="Arial" panose="020B0604020202020204" pitchFamily="34" charset="0"/>
              <a:cs typeface="Arial" panose="020B0604020202020204" pitchFamily="34" charset="0"/>
              <a:sym typeface="Arial Bold" charset="0"/>
            </a:endParaRPr>
          </a:p>
        </p:txBody>
      </p:sp>
      <p:sp>
        <p:nvSpPr>
          <p:cNvPr id="15" name="Text Placeholder 4">
            <a:extLst>
              <a:ext uri="{FF2B5EF4-FFF2-40B4-BE49-F238E27FC236}">
                <a16:creationId xmlns:a16="http://schemas.microsoft.com/office/drawing/2014/main" id="{5BFE7A2E-DEBF-CD4B-95C2-FB2F3BA17B2C}"/>
              </a:ext>
            </a:extLst>
          </p:cNvPr>
          <p:cNvSpPr txBox="1">
            <a:spLocks/>
          </p:cNvSpPr>
          <p:nvPr/>
        </p:nvSpPr>
        <p:spPr>
          <a:xfrm>
            <a:off x="9141080" y="3675059"/>
            <a:ext cx="2168419" cy="650864"/>
          </a:xfrm>
          <a:prstGeom prst="rect">
            <a:avLst/>
          </a:prstGeom>
          <a:solidFill>
            <a:schemeClr val="bg1">
              <a:alpha val="0"/>
            </a:schemeClr>
          </a:solidFill>
        </p:spPr>
        <p:txBody>
          <a:bodyPr vert="horz" wrap="square" lIns="121920" tIns="60960" rIns="121920" bIns="60960" rtlCol="0" anchor="ctr" anchorCtr="0">
            <a:noAutofit/>
          </a:bodyPr>
          <a:lstStyle>
            <a:lvl1pPr marL="234950" indent="-234950" algn="l" defTabSz="457200" rtl="0" eaLnBrk="1" latinLnBrk="0" hangingPunct="1">
              <a:lnSpc>
                <a:spcPct val="110000"/>
              </a:lnSpc>
              <a:spcBef>
                <a:spcPct val="20000"/>
              </a:spcBef>
              <a:buClr>
                <a:srgbClr val="D63E29"/>
              </a:buClr>
              <a:buSzPct val="100000"/>
              <a:buFont typeface="Arial"/>
              <a:buChar char="•"/>
              <a:tabLst>
                <a:tab pos="920750" algn="l"/>
              </a:tabLst>
              <a:defRPr sz="2000" b="0" i="0" kern="1200">
                <a:solidFill>
                  <a:schemeClr val="accent6">
                    <a:lumMod val="25000"/>
                  </a:schemeClr>
                </a:solidFill>
                <a:latin typeface="Calibri"/>
                <a:ea typeface="+mn-ea"/>
                <a:cs typeface="Calibri"/>
              </a:defRPr>
            </a:lvl1pPr>
            <a:lvl2pPr marL="457200" indent="-223838" algn="l" defTabSz="457200" rtl="0" eaLnBrk="1" latinLnBrk="0" hangingPunct="1">
              <a:lnSpc>
                <a:spcPct val="110000"/>
              </a:lnSpc>
              <a:spcBef>
                <a:spcPct val="20000"/>
              </a:spcBef>
              <a:buClr>
                <a:srgbClr val="D63E29"/>
              </a:buClr>
              <a:buSzPct val="100000"/>
              <a:buFont typeface="Lucida Grande"/>
              <a:buChar char="-"/>
              <a:tabLst>
                <a:tab pos="920750" algn="l"/>
              </a:tabLst>
              <a:defRPr sz="1800" b="0" i="0" kern="1200">
                <a:solidFill>
                  <a:schemeClr val="accent6">
                    <a:lumMod val="25000"/>
                  </a:schemeClr>
                </a:solidFill>
                <a:latin typeface="Calibri"/>
                <a:ea typeface="+mn-ea"/>
                <a:cs typeface="Calibri"/>
              </a:defRPr>
            </a:lvl2pPr>
            <a:lvl3pPr marL="630238" indent="-173038" algn="l" defTabSz="457200" rtl="0" eaLnBrk="1" latinLnBrk="0" hangingPunct="1">
              <a:lnSpc>
                <a:spcPct val="110000"/>
              </a:lnSpc>
              <a:spcBef>
                <a:spcPct val="20000"/>
              </a:spcBef>
              <a:buClr>
                <a:srgbClr val="D63E29"/>
              </a:buClr>
              <a:buSzPct val="100000"/>
              <a:buFont typeface="Arial"/>
              <a:buChar char="•"/>
              <a:tabLst>
                <a:tab pos="920750" algn="l"/>
              </a:tabLst>
              <a:defRPr sz="1600" b="0" i="0" kern="1200">
                <a:solidFill>
                  <a:schemeClr val="accent6">
                    <a:lumMod val="25000"/>
                  </a:schemeClr>
                </a:solidFill>
                <a:latin typeface="Calibri"/>
                <a:ea typeface="+mn-ea"/>
                <a:cs typeface="Calibri"/>
              </a:defRPr>
            </a:lvl3pPr>
            <a:lvl4pPr marL="800100" indent="-136525" algn="l" defTabSz="457200" rtl="0" eaLnBrk="1" latinLnBrk="0" hangingPunct="1">
              <a:lnSpc>
                <a:spcPct val="110000"/>
              </a:lnSpc>
              <a:spcBef>
                <a:spcPct val="20000"/>
              </a:spcBef>
              <a:buClr>
                <a:srgbClr val="D63E29"/>
              </a:buClr>
              <a:buSzPct val="100000"/>
              <a:buFont typeface="Lucida Grande"/>
              <a:buChar char="-"/>
              <a:tabLst>
                <a:tab pos="803275" algn="l"/>
                <a:tab pos="920750" algn="l"/>
              </a:tabLst>
              <a:defRPr sz="1100" b="0" i="0" kern="1200">
                <a:solidFill>
                  <a:schemeClr val="accent6">
                    <a:lumMod val="25000"/>
                  </a:schemeClr>
                </a:solidFill>
                <a:latin typeface="Calibri"/>
                <a:ea typeface="+mn-ea"/>
                <a:cs typeface="Calibri"/>
              </a:defRPr>
            </a:lvl4pPr>
            <a:lvl5pPr marL="914400" indent="-136525" algn="l" defTabSz="457200" rtl="0" eaLnBrk="1" latinLnBrk="0" hangingPunct="1">
              <a:lnSpc>
                <a:spcPct val="110000"/>
              </a:lnSpc>
              <a:spcBef>
                <a:spcPct val="20000"/>
              </a:spcBef>
              <a:buClr>
                <a:srgbClr val="D63E29"/>
              </a:buClr>
              <a:buSzPct val="100000"/>
              <a:buFont typeface="Arial"/>
              <a:buChar char="•"/>
              <a:tabLst/>
              <a:defRPr sz="1100" b="0" i="0" kern="1200">
                <a:solidFill>
                  <a:schemeClr val="accent6">
                    <a:lumMod val="2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219140">
              <a:lnSpc>
                <a:spcPct val="100000"/>
              </a:lnSpc>
              <a:spcBef>
                <a:spcPts val="0"/>
              </a:spcBef>
              <a:spcAft>
                <a:spcPts val="1333"/>
              </a:spcAft>
              <a:buNone/>
            </a:pPr>
            <a:r>
              <a:rPr lang="en-US" sz="1800" dirty="0">
                <a:solidFill>
                  <a:schemeClr val="bg1"/>
                </a:solidFill>
                <a:latin typeface="Arial" panose="020B0604020202020204" pitchFamily="34" charset="0"/>
                <a:cs typeface="Arial" panose="020B0604020202020204" pitchFamily="34" charset="0"/>
              </a:rPr>
              <a:t>Easy to use</a:t>
            </a:r>
            <a:endParaRPr lang="en-US" sz="1800" dirty="0">
              <a:solidFill>
                <a:schemeClr val="bg1"/>
              </a:solidFill>
              <a:latin typeface="Arial" panose="020B0604020202020204" pitchFamily="34" charset="0"/>
              <a:cs typeface="Arial" panose="020B0604020202020204" pitchFamily="34" charset="0"/>
              <a:sym typeface="Arial Bold" charset="0"/>
            </a:endParaRPr>
          </a:p>
        </p:txBody>
      </p:sp>
      <p:sp>
        <p:nvSpPr>
          <p:cNvPr id="17" name="Text Placeholder 4">
            <a:extLst>
              <a:ext uri="{FF2B5EF4-FFF2-40B4-BE49-F238E27FC236}">
                <a16:creationId xmlns:a16="http://schemas.microsoft.com/office/drawing/2014/main" id="{769999A0-2047-7C4C-B9E0-88A03648C009}"/>
              </a:ext>
            </a:extLst>
          </p:cNvPr>
          <p:cNvSpPr txBox="1">
            <a:spLocks/>
          </p:cNvSpPr>
          <p:nvPr/>
        </p:nvSpPr>
        <p:spPr>
          <a:xfrm>
            <a:off x="6709765" y="3675061"/>
            <a:ext cx="2168419" cy="650863"/>
          </a:xfrm>
          <a:prstGeom prst="rect">
            <a:avLst/>
          </a:prstGeom>
          <a:solidFill>
            <a:schemeClr val="bg1">
              <a:alpha val="0"/>
            </a:schemeClr>
          </a:solidFill>
        </p:spPr>
        <p:txBody>
          <a:bodyPr vert="horz" wrap="square" lIns="121920" tIns="60960" rIns="121920" bIns="60960" rtlCol="0" anchor="ctr" anchorCtr="0">
            <a:noAutofit/>
          </a:bodyPr>
          <a:lstStyle>
            <a:lvl1pPr marL="234950" indent="-234950" algn="l" defTabSz="457200" rtl="0" eaLnBrk="1" latinLnBrk="0" hangingPunct="1">
              <a:lnSpc>
                <a:spcPct val="110000"/>
              </a:lnSpc>
              <a:spcBef>
                <a:spcPct val="20000"/>
              </a:spcBef>
              <a:buClr>
                <a:srgbClr val="D63E29"/>
              </a:buClr>
              <a:buSzPct val="100000"/>
              <a:buFont typeface="Arial"/>
              <a:buChar char="•"/>
              <a:tabLst>
                <a:tab pos="920750" algn="l"/>
              </a:tabLst>
              <a:defRPr sz="2000" b="0" i="0" kern="1200">
                <a:solidFill>
                  <a:schemeClr val="accent6">
                    <a:lumMod val="25000"/>
                  </a:schemeClr>
                </a:solidFill>
                <a:latin typeface="Calibri"/>
                <a:ea typeface="+mn-ea"/>
                <a:cs typeface="Calibri"/>
              </a:defRPr>
            </a:lvl1pPr>
            <a:lvl2pPr marL="457200" indent="-223838" algn="l" defTabSz="457200" rtl="0" eaLnBrk="1" latinLnBrk="0" hangingPunct="1">
              <a:lnSpc>
                <a:spcPct val="110000"/>
              </a:lnSpc>
              <a:spcBef>
                <a:spcPct val="20000"/>
              </a:spcBef>
              <a:buClr>
                <a:srgbClr val="D63E29"/>
              </a:buClr>
              <a:buSzPct val="100000"/>
              <a:buFont typeface="Lucida Grande"/>
              <a:buChar char="-"/>
              <a:tabLst>
                <a:tab pos="920750" algn="l"/>
              </a:tabLst>
              <a:defRPr sz="1800" b="0" i="0" kern="1200">
                <a:solidFill>
                  <a:schemeClr val="accent6">
                    <a:lumMod val="25000"/>
                  </a:schemeClr>
                </a:solidFill>
                <a:latin typeface="Calibri"/>
                <a:ea typeface="+mn-ea"/>
                <a:cs typeface="Calibri"/>
              </a:defRPr>
            </a:lvl2pPr>
            <a:lvl3pPr marL="630238" indent="-173038" algn="l" defTabSz="457200" rtl="0" eaLnBrk="1" latinLnBrk="0" hangingPunct="1">
              <a:lnSpc>
                <a:spcPct val="110000"/>
              </a:lnSpc>
              <a:spcBef>
                <a:spcPct val="20000"/>
              </a:spcBef>
              <a:buClr>
                <a:srgbClr val="D63E29"/>
              </a:buClr>
              <a:buSzPct val="100000"/>
              <a:buFont typeface="Arial"/>
              <a:buChar char="•"/>
              <a:tabLst>
                <a:tab pos="920750" algn="l"/>
              </a:tabLst>
              <a:defRPr sz="1600" b="0" i="0" kern="1200">
                <a:solidFill>
                  <a:schemeClr val="accent6">
                    <a:lumMod val="25000"/>
                  </a:schemeClr>
                </a:solidFill>
                <a:latin typeface="Calibri"/>
                <a:ea typeface="+mn-ea"/>
                <a:cs typeface="Calibri"/>
              </a:defRPr>
            </a:lvl3pPr>
            <a:lvl4pPr marL="800100" indent="-136525" algn="l" defTabSz="457200" rtl="0" eaLnBrk="1" latinLnBrk="0" hangingPunct="1">
              <a:lnSpc>
                <a:spcPct val="110000"/>
              </a:lnSpc>
              <a:spcBef>
                <a:spcPct val="20000"/>
              </a:spcBef>
              <a:buClr>
                <a:srgbClr val="D63E29"/>
              </a:buClr>
              <a:buSzPct val="100000"/>
              <a:buFont typeface="Lucida Grande"/>
              <a:buChar char="-"/>
              <a:tabLst>
                <a:tab pos="803275" algn="l"/>
                <a:tab pos="920750" algn="l"/>
              </a:tabLst>
              <a:defRPr sz="1100" b="0" i="0" kern="1200">
                <a:solidFill>
                  <a:schemeClr val="accent6">
                    <a:lumMod val="25000"/>
                  </a:schemeClr>
                </a:solidFill>
                <a:latin typeface="Calibri"/>
                <a:ea typeface="+mn-ea"/>
                <a:cs typeface="Calibri"/>
              </a:defRPr>
            </a:lvl4pPr>
            <a:lvl5pPr marL="914400" indent="-136525" algn="l" defTabSz="457200" rtl="0" eaLnBrk="1" latinLnBrk="0" hangingPunct="1">
              <a:lnSpc>
                <a:spcPct val="110000"/>
              </a:lnSpc>
              <a:spcBef>
                <a:spcPct val="20000"/>
              </a:spcBef>
              <a:buClr>
                <a:srgbClr val="D63E29"/>
              </a:buClr>
              <a:buSzPct val="100000"/>
              <a:buFont typeface="Arial"/>
              <a:buChar char="•"/>
              <a:tabLst/>
              <a:defRPr sz="1100" b="0" i="0" kern="1200">
                <a:solidFill>
                  <a:schemeClr val="accent6">
                    <a:lumMod val="2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219140">
              <a:lnSpc>
                <a:spcPct val="100000"/>
              </a:lnSpc>
              <a:spcBef>
                <a:spcPts val="0"/>
              </a:spcBef>
              <a:spcAft>
                <a:spcPts val="1333"/>
              </a:spcAft>
              <a:buNone/>
            </a:pPr>
            <a:r>
              <a:rPr lang="en-US" sz="1800" dirty="0">
                <a:solidFill>
                  <a:schemeClr val="bg1"/>
                </a:solidFill>
                <a:latin typeface="Arial" panose="020B0604020202020204" pitchFamily="34" charset="0"/>
                <a:cs typeface="Arial" panose="020B0604020202020204" pitchFamily="34" charset="0"/>
              </a:rPr>
              <a:t>Reliable</a:t>
            </a:r>
            <a:endParaRPr lang="en-US" sz="1800" dirty="0">
              <a:solidFill>
                <a:schemeClr val="bg1"/>
              </a:solidFill>
              <a:latin typeface="Arial" panose="020B0604020202020204" pitchFamily="34" charset="0"/>
              <a:cs typeface="Arial" panose="020B0604020202020204" pitchFamily="34" charset="0"/>
              <a:sym typeface="Arial Bold" charset="0"/>
            </a:endParaRPr>
          </a:p>
        </p:txBody>
      </p:sp>
      <p:sp>
        <p:nvSpPr>
          <p:cNvPr id="19" name="Text Placeholder 4">
            <a:extLst>
              <a:ext uri="{FF2B5EF4-FFF2-40B4-BE49-F238E27FC236}">
                <a16:creationId xmlns:a16="http://schemas.microsoft.com/office/drawing/2014/main" id="{6AB143A6-6DEA-924D-B336-7A5151B1CDE1}"/>
              </a:ext>
            </a:extLst>
          </p:cNvPr>
          <p:cNvSpPr txBox="1">
            <a:spLocks/>
          </p:cNvSpPr>
          <p:nvPr/>
        </p:nvSpPr>
        <p:spPr>
          <a:xfrm>
            <a:off x="6709765" y="2435821"/>
            <a:ext cx="2168419" cy="711927"/>
          </a:xfrm>
          <a:prstGeom prst="rect">
            <a:avLst/>
          </a:prstGeom>
          <a:solidFill>
            <a:schemeClr val="bg1">
              <a:alpha val="0"/>
            </a:schemeClr>
          </a:solidFill>
        </p:spPr>
        <p:txBody>
          <a:bodyPr vert="horz" wrap="square" lIns="121920" tIns="60960" rIns="121920" bIns="60960" rtlCol="0" anchor="ctr" anchorCtr="0">
            <a:noAutofit/>
          </a:bodyPr>
          <a:lstStyle>
            <a:lvl1pPr marL="234950" indent="-234950" algn="l" defTabSz="457200" rtl="0" eaLnBrk="1" latinLnBrk="0" hangingPunct="1">
              <a:lnSpc>
                <a:spcPct val="110000"/>
              </a:lnSpc>
              <a:spcBef>
                <a:spcPct val="20000"/>
              </a:spcBef>
              <a:buClr>
                <a:srgbClr val="D63E29"/>
              </a:buClr>
              <a:buSzPct val="100000"/>
              <a:buFont typeface="Arial"/>
              <a:buChar char="•"/>
              <a:tabLst>
                <a:tab pos="920750" algn="l"/>
              </a:tabLst>
              <a:defRPr sz="2000" b="0" i="0" kern="1200">
                <a:solidFill>
                  <a:schemeClr val="accent6">
                    <a:lumMod val="25000"/>
                  </a:schemeClr>
                </a:solidFill>
                <a:latin typeface="Calibri"/>
                <a:ea typeface="+mn-ea"/>
                <a:cs typeface="Calibri"/>
              </a:defRPr>
            </a:lvl1pPr>
            <a:lvl2pPr marL="457200" indent="-223838" algn="l" defTabSz="457200" rtl="0" eaLnBrk="1" latinLnBrk="0" hangingPunct="1">
              <a:lnSpc>
                <a:spcPct val="110000"/>
              </a:lnSpc>
              <a:spcBef>
                <a:spcPct val="20000"/>
              </a:spcBef>
              <a:buClr>
                <a:srgbClr val="D63E29"/>
              </a:buClr>
              <a:buSzPct val="100000"/>
              <a:buFont typeface="Lucida Grande"/>
              <a:buChar char="-"/>
              <a:tabLst>
                <a:tab pos="920750" algn="l"/>
              </a:tabLst>
              <a:defRPr sz="1800" b="0" i="0" kern="1200">
                <a:solidFill>
                  <a:schemeClr val="accent6">
                    <a:lumMod val="25000"/>
                  </a:schemeClr>
                </a:solidFill>
                <a:latin typeface="Calibri"/>
                <a:ea typeface="+mn-ea"/>
                <a:cs typeface="Calibri"/>
              </a:defRPr>
            </a:lvl2pPr>
            <a:lvl3pPr marL="630238" indent="-173038" algn="l" defTabSz="457200" rtl="0" eaLnBrk="1" latinLnBrk="0" hangingPunct="1">
              <a:lnSpc>
                <a:spcPct val="110000"/>
              </a:lnSpc>
              <a:spcBef>
                <a:spcPct val="20000"/>
              </a:spcBef>
              <a:buClr>
                <a:srgbClr val="D63E29"/>
              </a:buClr>
              <a:buSzPct val="100000"/>
              <a:buFont typeface="Arial"/>
              <a:buChar char="•"/>
              <a:tabLst>
                <a:tab pos="920750" algn="l"/>
              </a:tabLst>
              <a:defRPr sz="1600" b="0" i="0" kern="1200">
                <a:solidFill>
                  <a:schemeClr val="accent6">
                    <a:lumMod val="25000"/>
                  </a:schemeClr>
                </a:solidFill>
                <a:latin typeface="Calibri"/>
                <a:ea typeface="+mn-ea"/>
                <a:cs typeface="Calibri"/>
              </a:defRPr>
            </a:lvl3pPr>
            <a:lvl4pPr marL="800100" indent="-136525" algn="l" defTabSz="457200" rtl="0" eaLnBrk="1" latinLnBrk="0" hangingPunct="1">
              <a:lnSpc>
                <a:spcPct val="110000"/>
              </a:lnSpc>
              <a:spcBef>
                <a:spcPct val="20000"/>
              </a:spcBef>
              <a:buClr>
                <a:srgbClr val="D63E29"/>
              </a:buClr>
              <a:buSzPct val="100000"/>
              <a:buFont typeface="Lucida Grande"/>
              <a:buChar char="-"/>
              <a:tabLst>
                <a:tab pos="803275" algn="l"/>
                <a:tab pos="920750" algn="l"/>
              </a:tabLst>
              <a:defRPr sz="1100" b="0" i="0" kern="1200">
                <a:solidFill>
                  <a:schemeClr val="accent6">
                    <a:lumMod val="25000"/>
                  </a:schemeClr>
                </a:solidFill>
                <a:latin typeface="Calibri"/>
                <a:ea typeface="+mn-ea"/>
                <a:cs typeface="Calibri"/>
              </a:defRPr>
            </a:lvl4pPr>
            <a:lvl5pPr marL="914400" indent="-136525" algn="l" defTabSz="457200" rtl="0" eaLnBrk="1" latinLnBrk="0" hangingPunct="1">
              <a:lnSpc>
                <a:spcPct val="110000"/>
              </a:lnSpc>
              <a:spcBef>
                <a:spcPct val="20000"/>
              </a:spcBef>
              <a:buClr>
                <a:srgbClr val="D63E29"/>
              </a:buClr>
              <a:buSzPct val="100000"/>
              <a:buFont typeface="Arial"/>
              <a:buChar char="•"/>
              <a:tabLst/>
              <a:defRPr sz="1100" b="0" i="0" kern="1200">
                <a:solidFill>
                  <a:schemeClr val="accent6">
                    <a:lumMod val="2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219140">
              <a:lnSpc>
                <a:spcPct val="100000"/>
              </a:lnSpc>
              <a:spcBef>
                <a:spcPts val="0"/>
              </a:spcBef>
              <a:spcAft>
                <a:spcPts val="1333"/>
              </a:spcAft>
              <a:buNone/>
            </a:pPr>
            <a:r>
              <a:rPr lang="en-US" sz="1800" dirty="0">
                <a:solidFill>
                  <a:schemeClr val="bg1"/>
                </a:solidFill>
                <a:latin typeface="Arial" panose="020B0604020202020204" pitchFamily="34" charset="0"/>
                <a:cs typeface="Arial" panose="020B0604020202020204" pitchFamily="34" charset="0"/>
              </a:rPr>
              <a:t>Rapid</a:t>
            </a:r>
            <a:endParaRPr lang="en-US" sz="1800" dirty="0">
              <a:solidFill>
                <a:schemeClr val="bg1"/>
              </a:solidFill>
              <a:latin typeface="Arial" panose="020B0604020202020204" pitchFamily="34" charset="0"/>
              <a:cs typeface="Arial" panose="020B0604020202020204" pitchFamily="34" charset="0"/>
              <a:sym typeface="Arial Bold" charset="0"/>
            </a:endParaRPr>
          </a:p>
        </p:txBody>
      </p:sp>
      <p:sp>
        <p:nvSpPr>
          <p:cNvPr id="10" name="Rectangle 9">
            <a:extLst>
              <a:ext uri="{FF2B5EF4-FFF2-40B4-BE49-F238E27FC236}">
                <a16:creationId xmlns:a16="http://schemas.microsoft.com/office/drawing/2014/main" id="{7B718EE9-9764-4C27-A5D2-9B162F5913D3}"/>
              </a:ext>
            </a:extLst>
          </p:cNvPr>
          <p:cNvSpPr/>
          <p:nvPr/>
        </p:nvSpPr>
        <p:spPr>
          <a:xfrm>
            <a:off x="6018028" y="2466351"/>
            <a:ext cx="650864" cy="650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0" name="Rectangle 19">
            <a:extLst>
              <a:ext uri="{FF2B5EF4-FFF2-40B4-BE49-F238E27FC236}">
                <a16:creationId xmlns:a16="http://schemas.microsoft.com/office/drawing/2014/main" id="{C8E68947-953A-4FF8-81DC-8BC2335C1602}"/>
              </a:ext>
            </a:extLst>
          </p:cNvPr>
          <p:cNvSpPr/>
          <p:nvPr/>
        </p:nvSpPr>
        <p:spPr>
          <a:xfrm>
            <a:off x="6018028" y="3670814"/>
            <a:ext cx="650864" cy="650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1" name="Rectangle 20">
            <a:extLst>
              <a:ext uri="{FF2B5EF4-FFF2-40B4-BE49-F238E27FC236}">
                <a16:creationId xmlns:a16="http://schemas.microsoft.com/office/drawing/2014/main" id="{BCE5A66A-DBD1-4457-BE4F-11444E89CA8A}"/>
              </a:ext>
            </a:extLst>
          </p:cNvPr>
          <p:cNvSpPr/>
          <p:nvPr/>
        </p:nvSpPr>
        <p:spPr>
          <a:xfrm>
            <a:off x="8428905" y="2466351"/>
            <a:ext cx="650864" cy="650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2" name="Rectangle 21">
            <a:extLst>
              <a:ext uri="{FF2B5EF4-FFF2-40B4-BE49-F238E27FC236}">
                <a16:creationId xmlns:a16="http://schemas.microsoft.com/office/drawing/2014/main" id="{D88A87E7-E2C9-4765-95AD-7AE8E2D05532}"/>
              </a:ext>
            </a:extLst>
          </p:cNvPr>
          <p:cNvSpPr/>
          <p:nvPr/>
        </p:nvSpPr>
        <p:spPr>
          <a:xfrm>
            <a:off x="8428905" y="3670814"/>
            <a:ext cx="650864" cy="650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25" name="Graphic 24">
            <a:extLst>
              <a:ext uri="{FF2B5EF4-FFF2-40B4-BE49-F238E27FC236}">
                <a16:creationId xmlns:a16="http://schemas.microsoft.com/office/drawing/2014/main" id="{EF81A724-7388-47A0-8102-7C809D37D1C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25737" y="2563183"/>
            <a:ext cx="457200" cy="457200"/>
          </a:xfrm>
          <a:prstGeom prst="rect">
            <a:avLst/>
          </a:prstGeom>
        </p:spPr>
      </p:pic>
      <p:pic>
        <p:nvPicPr>
          <p:cNvPr id="26" name="Graphic 25">
            <a:extLst>
              <a:ext uri="{FF2B5EF4-FFF2-40B4-BE49-F238E27FC236}">
                <a16:creationId xmlns:a16="http://schemas.microsoft.com/office/drawing/2014/main" id="{3FC76995-8A7D-479D-B44F-DABCB3DCE1C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25737" y="3767646"/>
            <a:ext cx="457200" cy="457200"/>
          </a:xfrm>
          <a:prstGeom prst="rect">
            <a:avLst/>
          </a:prstGeom>
        </p:spPr>
      </p:pic>
      <p:pic>
        <p:nvPicPr>
          <p:cNvPr id="27" name="Graphic 26">
            <a:extLst>
              <a:ext uri="{FF2B5EF4-FFF2-40B4-BE49-F238E27FC236}">
                <a16:creationId xmlns:a16="http://schemas.microsoft.com/office/drawing/2014/main" id="{258664C5-F5C2-4CB7-A4B5-D716883016F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14860" y="2548972"/>
            <a:ext cx="457200" cy="485625"/>
          </a:xfrm>
          <a:prstGeom prst="rect">
            <a:avLst/>
          </a:prstGeom>
        </p:spPr>
      </p:pic>
      <p:pic>
        <p:nvPicPr>
          <p:cNvPr id="28" name="Graphic 27">
            <a:extLst>
              <a:ext uri="{FF2B5EF4-FFF2-40B4-BE49-F238E27FC236}">
                <a16:creationId xmlns:a16="http://schemas.microsoft.com/office/drawing/2014/main" id="{31A4E1DD-A2CE-45B9-9C3C-359089D7708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4860" y="3771219"/>
            <a:ext cx="457200" cy="450057"/>
          </a:xfrm>
          <a:prstGeom prst="rect">
            <a:avLst/>
          </a:prstGeom>
        </p:spPr>
      </p:pic>
    </p:spTree>
    <p:extLst>
      <p:ext uri="{BB962C8B-B14F-4D97-AF65-F5344CB8AC3E}">
        <p14:creationId xmlns:p14="http://schemas.microsoft.com/office/powerpoint/2010/main" val="21752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FD304B-7C99-4FAF-9A4A-7D05DC84E8A3}"/>
              </a:ext>
            </a:extLst>
          </p:cNvPr>
          <p:cNvSpPr>
            <a:spLocks noGrp="1"/>
          </p:cNvSpPr>
          <p:nvPr>
            <p:ph type="title"/>
          </p:nvPr>
        </p:nvSpPr>
        <p:spPr>
          <a:xfrm>
            <a:off x="193675" y="4609956"/>
            <a:ext cx="6676357" cy="476862"/>
          </a:xfrm>
        </p:spPr>
        <p:txBody>
          <a:bodyPr/>
          <a:lstStyle/>
          <a:p>
            <a:r>
              <a:rPr lang="en-US" dirty="0" err="1"/>
              <a:t>Encorepro</a:t>
            </a:r>
            <a:r>
              <a:rPr lang="en-US" dirty="0"/>
              <a:t> 300 series</a:t>
            </a:r>
          </a:p>
        </p:txBody>
      </p:sp>
      <p:sp>
        <p:nvSpPr>
          <p:cNvPr id="5" name="Text Placeholder 4">
            <a:extLst>
              <a:ext uri="{FF2B5EF4-FFF2-40B4-BE49-F238E27FC236}">
                <a16:creationId xmlns:a16="http://schemas.microsoft.com/office/drawing/2014/main" id="{6A2E0520-64D8-4E06-AA9D-4796AB3FC1B4}"/>
              </a:ext>
            </a:extLst>
          </p:cNvPr>
          <p:cNvSpPr>
            <a:spLocks noGrp="1"/>
          </p:cNvSpPr>
          <p:nvPr>
            <p:ph type="body" sz="quarter" idx="38"/>
          </p:nvPr>
        </p:nvSpPr>
        <p:spPr>
          <a:xfrm>
            <a:off x="193675" y="1451694"/>
            <a:ext cx="11590338" cy="3093154"/>
          </a:xfrm>
        </p:spPr>
        <p:txBody>
          <a:bodyPr/>
          <a:lstStyle/>
          <a:p>
            <a:pPr>
              <a:lnSpc>
                <a:spcPts val="7800"/>
              </a:lnSpc>
            </a:pPr>
            <a:r>
              <a:rPr lang="en-US" sz="6800" dirty="0"/>
              <a:t>Comfort.</a:t>
            </a:r>
          </a:p>
          <a:p>
            <a:pPr>
              <a:lnSpc>
                <a:spcPts val="7800"/>
              </a:lnSpc>
            </a:pPr>
            <a:r>
              <a:rPr lang="en-US" sz="6800" dirty="0"/>
              <a:t>reliability.</a:t>
            </a:r>
            <a:br>
              <a:rPr lang="en-US" sz="6800" dirty="0"/>
            </a:br>
            <a:r>
              <a:rPr lang="en-US" sz="6800" dirty="0"/>
              <a:t>value.</a:t>
            </a:r>
          </a:p>
        </p:txBody>
      </p:sp>
      <p:pic>
        <p:nvPicPr>
          <p:cNvPr id="6" name="Picture 5" descr="A close up of a necklace&#10;&#10;Description automatically generated">
            <a:extLst>
              <a:ext uri="{FF2B5EF4-FFF2-40B4-BE49-F238E27FC236}">
                <a16:creationId xmlns:a16="http://schemas.microsoft.com/office/drawing/2014/main" id="{2E099F36-0027-384C-9022-9333FCA27B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950344">
            <a:off x="3912808" y="-742433"/>
            <a:ext cx="13156963" cy="11089287"/>
          </a:xfrm>
          <a:prstGeom prst="rect">
            <a:avLst/>
          </a:prstGeom>
        </p:spPr>
      </p:pic>
    </p:spTree>
    <p:extLst>
      <p:ext uri="{BB962C8B-B14F-4D97-AF65-F5344CB8AC3E}">
        <p14:creationId xmlns:p14="http://schemas.microsoft.com/office/powerpoint/2010/main" val="116096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C523C-58DD-4C61-8A11-49149B59AA30}"/>
              </a:ext>
            </a:extLst>
          </p:cNvPr>
          <p:cNvSpPr>
            <a:spLocks noGrp="1"/>
          </p:cNvSpPr>
          <p:nvPr>
            <p:ph type="body" sz="quarter" idx="38"/>
          </p:nvPr>
        </p:nvSpPr>
        <p:spPr/>
        <p:txBody>
          <a:bodyPr/>
          <a:lstStyle/>
          <a:p>
            <a:r>
              <a:rPr lang="en-US" dirty="0"/>
              <a:t>Thank You</a:t>
            </a:r>
          </a:p>
        </p:txBody>
      </p:sp>
    </p:spTree>
    <p:extLst>
      <p:ext uri="{BB962C8B-B14F-4D97-AF65-F5344CB8AC3E}">
        <p14:creationId xmlns:p14="http://schemas.microsoft.com/office/powerpoint/2010/main" val="303960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necklace on a white background&#10;&#10;Description automatically generated">
            <a:extLst>
              <a:ext uri="{FF2B5EF4-FFF2-40B4-BE49-F238E27FC236}">
                <a16:creationId xmlns:a16="http://schemas.microsoft.com/office/drawing/2014/main" id="{793FEAEA-636B-3944-9584-E444A36FAF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0408" y="-225973"/>
            <a:ext cx="7380407" cy="7908402"/>
          </a:xfrm>
          <a:prstGeom prst="rect">
            <a:avLst/>
          </a:prstGeom>
        </p:spPr>
      </p:pic>
      <p:sp>
        <p:nvSpPr>
          <p:cNvPr id="2" name="Title 7">
            <a:extLst>
              <a:ext uri="{FF2B5EF4-FFF2-40B4-BE49-F238E27FC236}">
                <a16:creationId xmlns:a16="http://schemas.microsoft.com/office/drawing/2014/main" id="{DDF123EF-03AF-4603-A836-D89DD4B28F75}"/>
              </a:ext>
            </a:extLst>
          </p:cNvPr>
          <p:cNvSpPr txBox="1">
            <a:spLocks/>
          </p:cNvSpPr>
          <p:nvPr/>
        </p:nvSpPr>
        <p:spPr>
          <a:xfrm>
            <a:off x="774935" y="492580"/>
            <a:ext cx="4750098" cy="1584665"/>
          </a:xfrm>
          <a:prstGeom prst="rect">
            <a:avLst/>
          </a:prstGeom>
        </p:spPr>
        <p:txBody>
          <a:bodyPr vert="horz" wrap="square" lIns="91440" tIns="45720" rIns="91440" bIns="45720" rtlCol="0" anchor="b">
            <a:spAutoFit/>
          </a:bodyPr>
          <a:lstStyle>
            <a:lvl1pPr algn="l" defTabSz="914400" rtl="0" eaLnBrk="1" latinLnBrk="0" hangingPunct="1">
              <a:lnSpc>
                <a:spcPts val="4000"/>
              </a:lnSpc>
              <a:spcBef>
                <a:spcPct val="0"/>
              </a:spcBef>
              <a:buNone/>
              <a:defRPr lang="en-GB" sz="2800" b="1" i="0" u="sng" kern="1200" cap="all" spc="300" baseline="0" dirty="0">
                <a:solidFill>
                  <a:schemeClr val="bg1"/>
                </a:solidFill>
                <a:effectLst/>
                <a:uFillTx/>
                <a:latin typeface="+mj-lt"/>
                <a:ea typeface="+mj-ea"/>
                <a:cs typeface="+mj-cs"/>
              </a:defRPr>
            </a:lvl1pPr>
          </a:lstStyle>
          <a:p>
            <a:r>
              <a:rPr lang="en-US" dirty="0"/>
              <a:t>New</a:t>
            </a:r>
            <a:br>
              <a:rPr lang="en-US" dirty="0"/>
            </a:br>
            <a:r>
              <a:rPr lang="en-US" dirty="0" err="1"/>
              <a:t>EncorePro</a:t>
            </a:r>
            <a:r>
              <a:rPr lang="en-US" dirty="0"/>
              <a:t> 300 Series</a:t>
            </a:r>
          </a:p>
        </p:txBody>
      </p:sp>
      <p:sp>
        <p:nvSpPr>
          <p:cNvPr id="3" name="Text Placeholder 5">
            <a:extLst>
              <a:ext uri="{FF2B5EF4-FFF2-40B4-BE49-F238E27FC236}">
                <a16:creationId xmlns:a16="http://schemas.microsoft.com/office/drawing/2014/main" id="{2840E554-B495-4936-9BE1-8FBA6D47FB63}"/>
              </a:ext>
            </a:extLst>
          </p:cNvPr>
          <p:cNvSpPr txBox="1">
            <a:spLocks/>
          </p:cNvSpPr>
          <p:nvPr/>
        </p:nvSpPr>
        <p:spPr>
          <a:xfrm>
            <a:off x="774935" y="2994080"/>
            <a:ext cx="3985679" cy="2477289"/>
          </a:xfrm>
          <a:prstGeom prst="rect">
            <a:avLst/>
          </a:prstGeom>
        </p:spPr>
        <p:txBody>
          <a:bodyPr/>
          <a:lstStyle>
            <a:lvl1pPr mar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defRPr lang="en-US" sz="1400" b="0" i="0" u="none" kern="1200" cap="none" spc="0" baseline="0" dirty="0" smtClean="0">
                <a:solidFill>
                  <a:schemeClr val="tx1"/>
                </a:solidFill>
                <a:effectLst/>
                <a:uFill>
                  <a:solidFill>
                    <a:schemeClr val="bg1"/>
                  </a:solidFill>
                </a:uFill>
                <a:latin typeface="+mj-lt"/>
                <a:ea typeface="+mj-ea"/>
                <a:cs typeface="+mj-cs"/>
              </a:defRPr>
            </a:lvl1pPr>
            <a:lvl2pPr marL="12700" marR="0" indent="0" algn="l" defTabSz="914400" rtl="0" eaLnBrk="1" fontAlgn="auto" latinLnBrk="0" hangingPunct="1">
              <a:lnSpc>
                <a:spcPct val="120000"/>
              </a:lnSpc>
              <a:spcBef>
                <a:spcPts val="500"/>
              </a:spcBef>
              <a:spcAft>
                <a:spcPts val="600"/>
              </a:spcAft>
              <a:buClrTx/>
              <a:buSzPct val="90000"/>
              <a:buFont typeface="System Font Regular"/>
              <a:buNone/>
              <a:tabLst/>
              <a:defRPr sz="1400" b="0" kern="1200">
                <a:solidFill>
                  <a:schemeClr val="tx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tx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tx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tx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marL="285750" indent="-285750">
              <a:spcBef>
                <a:spcPts val="600"/>
              </a:spcBef>
              <a:buFont typeface="Arial" panose="020B0604020202020204" pitchFamily="34" charset="0"/>
              <a:buChar char="•"/>
            </a:pPr>
            <a:r>
              <a:rPr lang="en-US" sz="1800" dirty="0">
                <a:solidFill>
                  <a:schemeClr val="bg1"/>
                </a:solidFill>
              </a:rPr>
              <a:t>According to leading industry experts the growth in DECT</a:t>
            </a:r>
            <a:r>
              <a:rPr lang="en-US" sz="1800" baseline="30000" dirty="0">
                <a:solidFill>
                  <a:schemeClr val="bg1"/>
                </a:solidFill>
              </a:rPr>
              <a:t>TM</a:t>
            </a:r>
            <a:r>
              <a:rPr lang="en-US" sz="1800" dirty="0">
                <a:solidFill>
                  <a:schemeClr val="bg1"/>
                </a:solidFill>
              </a:rPr>
              <a:t> is largely due to users’ need for multi-device connectivity options</a:t>
            </a:r>
          </a:p>
          <a:p>
            <a:pPr marL="285750" indent="-285750">
              <a:spcBef>
                <a:spcPts val="600"/>
              </a:spcBef>
              <a:buFont typeface="Arial" panose="020B0604020202020204" pitchFamily="34" charset="0"/>
              <a:buChar char="•"/>
            </a:pPr>
            <a:r>
              <a:rPr lang="en-US" sz="1800" dirty="0">
                <a:solidFill>
                  <a:schemeClr val="bg1"/>
                </a:solidFill>
              </a:rPr>
              <a:t>Users need to connect and communicate with multiple devices and want the option of</a:t>
            </a:r>
            <a:br>
              <a:rPr lang="en-US" sz="1800" dirty="0">
                <a:solidFill>
                  <a:schemeClr val="bg1"/>
                </a:solidFill>
              </a:rPr>
            </a:br>
            <a:r>
              <a:rPr lang="en-US" sz="1800" dirty="0">
                <a:solidFill>
                  <a:schemeClr val="bg1"/>
                </a:solidFill>
              </a:rPr>
              <a:t>a wireless headset</a:t>
            </a:r>
          </a:p>
        </p:txBody>
      </p:sp>
      <p:sp>
        <p:nvSpPr>
          <p:cNvPr id="4" name="Text Placeholder 1">
            <a:extLst>
              <a:ext uri="{FF2B5EF4-FFF2-40B4-BE49-F238E27FC236}">
                <a16:creationId xmlns:a16="http://schemas.microsoft.com/office/drawing/2014/main" id="{6CD046C9-DBE6-4866-9AB7-1C48030BF0F8}"/>
              </a:ext>
            </a:extLst>
          </p:cNvPr>
          <p:cNvSpPr txBox="1">
            <a:spLocks/>
          </p:cNvSpPr>
          <p:nvPr/>
        </p:nvSpPr>
        <p:spPr>
          <a:xfrm>
            <a:off x="774936" y="2260619"/>
            <a:ext cx="3985678" cy="366712"/>
          </a:xfrm>
          <a:prstGeom prst="rect">
            <a:avLst/>
          </a:prstGeom>
        </p:spPr>
        <p:txBody>
          <a:bodyPr/>
          <a:lstStyle>
            <a:lvl1pPr marL="0" indent="0" algn="l" defTabSz="914400" rtl="0" eaLnBrk="1" latinLnBrk="0" hangingPunct="1">
              <a:lnSpc>
                <a:spcPct val="100000"/>
              </a:lnSpc>
              <a:spcBef>
                <a:spcPts val="1000"/>
              </a:spcBef>
              <a:spcAft>
                <a:spcPts val="600"/>
              </a:spcAft>
              <a:buClrTx/>
              <a:buSzPct val="90000"/>
              <a:buFont typeface="Arial" panose="020B0604020202020204" pitchFamily="34" charset="0"/>
              <a:buNone/>
              <a:tabLst/>
              <a:defRPr lang="en-US" sz="1400" b="0" i="0" u="none" kern="1200" cap="none" spc="0" baseline="0" dirty="0" smtClean="0">
                <a:solidFill>
                  <a:schemeClr val="tx1"/>
                </a:solidFill>
                <a:effectLst/>
                <a:uFill>
                  <a:solidFill>
                    <a:schemeClr val="bg1"/>
                  </a:solidFill>
                </a:uFill>
                <a:latin typeface="+mj-lt"/>
                <a:ea typeface="+mj-ea"/>
                <a:cs typeface="+mj-cs"/>
              </a:defRPr>
            </a:lvl1pPr>
            <a:lvl2pPr marL="12700" marR="0" indent="0" algn="l" defTabSz="914400" rtl="0" eaLnBrk="1" fontAlgn="auto" latinLnBrk="0" hangingPunct="1">
              <a:lnSpc>
                <a:spcPct val="120000"/>
              </a:lnSpc>
              <a:spcBef>
                <a:spcPts val="500"/>
              </a:spcBef>
              <a:spcAft>
                <a:spcPts val="600"/>
              </a:spcAft>
              <a:buClrTx/>
              <a:buSzPct val="90000"/>
              <a:buFont typeface="System Font Regular"/>
              <a:buNone/>
              <a:tabLst/>
              <a:defRPr sz="1400" b="0" kern="1200">
                <a:solidFill>
                  <a:schemeClr val="tx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tx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tx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tx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r>
              <a:rPr lang="en-US" sz="1800" b="1" dirty="0">
                <a:solidFill>
                  <a:schemeClr val="bg1"/>
                </a:solidFill>
              </a:rPr>
              <a:t>Value headsets for the cost sensitive contact center</a:t>
            </a:r>
          </a:p>
        </p:txBody>
      </p:sp>
      <p:grpSp>
        <p:nvGrpSpPr>
          <p:cNvPr id="18" name="Group 17">
            <a:extLst>
              <a:ext uri="{FF2B5EF4-FFF2-40B4-BE49-F238E27FC236}">
                <a16:creationId xmlns:a16="http://schemas.microsoft.com/office/drawing/2014/main" id="{8DDE4F0D-16A5-4E73-BFFD-32B15008C8F8}"/>
              </a:ext>
            </a:extLst>
          </p:cNvPr>
          <p:cNvGrpSpPr/>
          <p:nvPr/>
        </p:nvGrpSpPr>
        <p:grpSpPr>
          <a:xfrm>
            <a:off x="5086436" y="4642093"/>
            <a:ext cx="1501300" cy="475488"/>
            <a:chOff x="6164256" y="2485124"/>
            <a:chExt cx="1501300" cy="475488"/>
          </a:xfrm>
        </p:grpSpPr>
        <p:sp>
          <p:nvSpPr>
            <p:cNvPr id="15" name="Freeform 154">
              <a:extLst>
                <a:ext uri="{FF2B5EF4-FFF2-40B4-BE49-F238E27FC236}">
                  <a16:creationId xmlns:a16="http://schemas.microsoft.com/office/drawing/2014/main" id="{170E55D3-5379-482B-8706-923D55767182}"/>
                </a:ext>
              </a:extLst>
            </p:cNvPr>
            <p:cNvSpPr>
              <a:spLocks noChangeAspect="1" noChangeArrowheads="1"/>
            </p:cNvSpPr>
            <p:nvPr/>
          </p:nvSpPr>
          <p:spPr bwMode="auto">
            <a:xfrm>
              <a:off x="7074773" y="2485124"/>
              <a:ext cx="590783" cy="475488"/>
            </a:xfrm>
            <a:custGeom>
              <a:avLst/>
              <a:gdLst>
                <a:gd name="connsiteX0" fmla="*/ 3148793 w 4237311"/>
                <a:gd name="connsiteY0" fmla="*/ 2641421 h 3410400"/>
                <a:gd name="connsiteX1" fmla="*/ 3318128 w 4237311"/>
                <a:gd name="connsiteY1" fmla="*/ 2641421 h 3410400"/>
                <a:gd name="connsiteX2" fmla="*/ 3373648 w 4237311"/>
                <a:gd name="connsiteY2" fmla="*/ 2698192 h 3410400"/>
                <a:gd name="connsiteX3" fmla="*/ 3319516 w 4237311"/>
                <a:gd name="connsiteY3" fmla="*/ 2753543 h 3410400"/>
                <a:gd name="connsiteX4" fmla="*/ 3148793 w 4237311"/>
                <a:gd name="connsiteY4" fmla="*/ 2754962 h 3410400"/>
                <a:gd name="connsiteX5" fmla="*/ 3094661 w 4237311"/>
                <a:gd name="connsiteY5" fmla="*/ 2699611 h 3410400"/>
                <a:gd name="connsiteX6" fmla="*/ 3148793 w 4237311"/>
                <a:gd name="connsiteY6" fmla="*/ 2641421 h 3410400"/>
                <a:gd name="connsiteX7" fmla="*/ 2595899 w 4237311"/>
                <a:gd name="connsiteY7" fmla="*/ 2640002 h 3410400"/>
                <a:gd name="connsiteX8" fmla="*/ 2754842 w 4237311"/>
                <a:gd name="connsiteY8" fmla="*/ 2640002 h 3410400"/>
                <a:gd name="connsiteX9" fmla="*/ 2756224 w 4237311"/>
                <a:gd name="connsiteY9" fmla="*/ 2640002 h 3410400"/>
                <a:gd name="connsiteX10" fmla="*/ 2810127 w 4237311"/>
                <a:gd name="connsiteY10" fmla="*/ 2694449 h 3410400"/>
                <a:gd name="connsiteX11" fmla="*/ 2756224 w 4237311"/>
                <a:gd name="connsiteY11" fmla="*/ 2747535 h 3410400"/>
                <a:gd name="connsiteX12" fmla="*/ 2595899 w 4237311"/>
                <a:gd name="connsiteY12" fmla="*/ 2748896 h 3410400"/>
                <a:gd name="connsiteX13" fmla="*/ 2541996 w 4237311"/>
                <a:gd name="connsiteY13" fmla="*/ 2695810 h 3410400"/>
                <a:gd name="connsiteX14" fmla="*/ 2595899 w 4237311"/>
                <a:gd name="connsiteY14" fmla="*/ 2640002 h 3410400"/>
                <a:gd name="connsiteX15" fmla="*/ 2044348 w 4237311"/>
                <a:gd name="connsiteY15" fmla="*/ 2640002 h 3410400"/>
                <a:gd name="connsiteX16" fmla="*/ 2202480 w 4237311"/>
                <a:gd name="connsiteY16" fmla="*/ 2640002 h 3410400"/>
                <a:gd name="connsiteX17" fmla="*/ 2258858 w 4237311"/>
                <a:gd name="connsiteY17" fmla="*/ 2694449 h 3410400"/>
                <a:gd name="connsiteX18" fmla="*/ 2202480 w 4237311"/>
                <a:gd name="connsiteY18" fmla="*/ 2747535 h 3410400"/>
                <a:gd name="connsiteX19" fmla="*/ 2045723 w 4237311"/>
                <a:gd name="connsiteY19" fmla="*/ 2748896 h 3410400"/>
                <a:gd name="connsiteX20" fmla="*/ 1990720 w 4237311"/>
                <a:gd name="connsiteY20" fmla="*/ 2695810 h 3410400"/>
                <a:gd name="connsiteX21" fmla="*/ 2044348 w 4237311"/>
                <a:gd name="connsiteY21" fmla="*/ 2640002 h 3410400"/>
                <a:gd name="connsiteX22" fmla="*/ 3318128 w 4237311"/>
                <a:gd name="connsiteY22" fmla="*/ 2247984 h 3410400"/>
                <a:gd name="connsiteX23" fmla="*/ 3319516 w 4237311"/>
                <a:gd name="connsiteY23" fmla="*/ 2247984 h 3410400"/>
                <a:gd name="connsiteX24" fmla="*/ 3373648 w 4237311"/>
                <a:gd name="connsiteY24" fmla="*/ 2301733 h 3410400"/>
                <a:gd name="connsiteX25" fmla="*/ 3319516 w 4237311"/>
                <a:gd name="connsiteY25" fmla="*/ 2355482 h 3410400"/>
                <a:gd name="connsiteX26" fmla="*/ 3148793 w 4237311"/>
                <a:gd name="connsiteY26" fmla="*/ 2356861 h 3410400"/>
                <a:gd name="connsiteX27" fmla="*/ 3094661 w 4237311"/>
                <a:gd name="connsiteY27" fmla="*/ 2303111 h 3410400"/>
                <a:gd name="connsiteX28" fmla="*/ 3148793 w 4237311"/>
                <a:gd name="connsiteY28" fmla="*/ 2249362 h 3410400"/>
                <a:gd name="connsiteX29" fmla="*/ 3318128 w 4237311"/>
                <a:gd name="connsiteY29" fmla="*/ 2247984 h 3410400"/>
                <a:gd name="connsiteX30" fmla="*/ 2754842 w 4237311"/>
                <a:gd name="connsiteY30" fmla="*/ 2247984 h 3410400"/>
                <a:gd name="connsiteX31" fmla="*/ 2756224 w 4237311"/>
                <a:gd name="connsiteY31" fmla="*/ 2247984 h 3410400"/>
                <a:gd name="connsiteX32" fmla="*/ 2810127 w 4237311"/>
                <a:gd name="connsiteY32" fmla="*/ 2301733 h 3410400"/>
                <a:gd name="connsiteX33" fmla="*/ 2756224 w 4237311"/>
                <a:gd name="connsiteY33" fmla="*/ 2355482 h 3410400"/>
                <a:gd name="connsiteX34" fmla="*/ 2595899 w 4237311"/>
                <a:gd name="connsiteY34" fmla="*/ 2356861 h 3410400"/>
                <a:gd name="connsiteX35" fmla="*/ 2541996 w 4237311"/>
                <a:gd name="connsiteY35" fmla="*/ 2303111 h 3410400"/>
                <a:gd name="connsiteX36" fmla="*/ 2595899 w 4237311"/>
                <a:gd name="connsiteY36" fmla="*/ 2249362 h 3410400"/>
                <a:gd name="connsiteX37" fmla="*/ 2754842 w 4237311"/>
                <a:gd name="connsiteY37" fmla="*/ 2247984 h 3410400"/>
                <a:gd name="connsiteX38" fmla="*/ 2202480 w 4237311"/>
                <a:gd name="connsiteY38" fmla="*/ 2247984 h 3410400"/>
                <a:gd name="connsiteX39" fmla="*/ 2258858 w 4237311"/>
                <a:gd name="connsiteY39" fmla="*/ 2301733 h 3410400"/>
                <a:gd name="connsiteX40" fmla="*/ 2202480 w 4237311"/>
                <a:gd name="connsiteY40" fmla="*/ 2355482 h 3410400"/>
                <a:gd name="connsiteX41" fmla="*/ 2045723 w 4237311"/>
                <a:gd name="connsiteY41" fmla="*/ 2356861 h 3410400"/>
                <a:gd name="connsiteX42" fmla="*/ 1990720 w 4237311"/>
                <a:gd name="connsiteY42" fmla="*/ 2303111 h 3410400"/>
                <a:gd name="connsiteX43" fmla="*/ 2044348 w 4237311"/>
                <a:gd name="connsiteY43" fmla="*/ 2249362 h 3410400"/>
                <a:gd name="connsiteX44" fmla="*/ 2202480 w 4237311"/>
                <a:gd name="connsiteY44" fmla="*/ 2247984 h 3410400"/>
                <a:gd name="connsiteX45" fmla="*/ 3306408 w 4237311"/>
                <a:gd name="connsiteY45" fmla="*/ 1820574 h 3410400"/>
                <a:gd name="connsiteX46" fmla="*/ 3361411 w 4237311"/>
                <a:gd name="connsiteY46" fmla="*/ 1873660 h 3410400"/>
                <a:gd name="connsiteX47" fmla="*/ 3307783 w 4237311"/>
                <a:gd name="connsiteY47" fmla="*/ 1926746 h 3410400"/>
                <a:gd name="connsiteX48" fmla="*/ 3148276 w 4237311"/>
                <a:gd name="connsiteY48" fmla="*/ 1928107 h 3410400"/>
                <a:gd name="connsiteX49" fmla="*/ 3094648 w 4237311"/>
                <a:gd name="connsiteY49" fmla="*/ 1875021 h 3410400"/>
                <a:gd name="connsiteX50" fmla="*/ 3148276 w 4237311"/>
                <a:gd name="connsiteY50" fmla="*/ 1821935 h 3410400"/>
                <a:gd name="connsiteX51" fmla="*/ 3306408 w 4237311"/>
                <a:gd name="connsiteY51" fmla="*/ 1820574 h 3410400"/>
                <a:gd name="connsiteX52" fmla="*/ 2754842 w 4237311"/>
                <a:gd name="connsiteY52" fmla="*/ 1820574 h 3410400"/>
                <a:gd name="connsiteX53" fmla="*/ 2810127 w 4237311"/>
                <a:gd name="connsiteY53" fmla="*/ 1873660 h 3410400"/>
                <a:gd name="connsiteX54" fmla="*/ 2756224 w 4237311"/>
                <a:gd name="connsiteY54" fmla="*/ 1926746 h 3410400"/>
                <a:gd name="connsiteX55" fmla="*/ 2595899 w 4237311"/>
                <a:gd name="connsiteY55" fmla="*/ 1928107 h 3410400"/>
                <a:gd name="connsiteX56" fmla="*/ 2541996 w 4237311"/>
                <a:gd name="connsiteY56" fmla="*/ 1875021 h 3410400"/>
                <a:gd name="connsiteX57" fmla="*/ 2595899 w 4237311"/>
                <a:gd name="connsiteY57" fmla="*/ 1821935 h 3410400"/>
                <a:gd name="connsiteX58" fmla="*/ 2754842 w 4237311"/>
                <a:gd name="connsiteY58" fmla="*/ 1820574 h 3410400"/>
                <a:gd name="connsiteX59" fmla="*/ 2202480 w 4237311"/>
                <a:gd name="connsiteY59" fmla="*/ 1819213 h 3410400"/>
                <a:gd name="connsiteX60" fmla="*/ 2258858 w 4237311"/>
                <a:gd name="connsiteY60" fmla="*/ 1872962 h 3410400"/>
                <a:gd name="connsiteX61" fmla="*/ 2202480 w 4237311"/>
                <a:gd name="connsiteY61" fmla="*/ 1926711 h 3410400"/>
                <a:gd name="connsiteX62" fmla="*/ 2045723 w 4237311"/>
                <a:gd name="connsiteY62" fmla="*/ 1928090 h 3410400"/>
                <a:gd name="connsiteX63" fmla="*/ 1990721 w 4237311"/>
                <a:gd name="connsiteY63" fmla="*/ 1874340 h 3410400"/>
                <a:gd name="connsiteX64" fmla="*/ 2044348 w 4237311"/>
                <a:gd name="connsiteY64" fmla="*/ 1820591 h 3410400"/>
                <a:gd name="connsiteX65" fmla="*/ 2202480 w 4237311"/>
                <a:gd name="connsiteY65" fmla="*/ 1819213 h 3410400"/>
                <a:gd name="connsiteX66" fmla="*/ 2094528 w 4237311"/>
                <a:gd name="connsiteY66" fmla="*/ 1100182 h 3410400"/>
                <a:gd name="connsiteX67" fmla="*/ 2094528 w 4237311"/>
                <a:gd name="connsiteY67" fmla="*/ 1481926 h 3410400"/>
                <a:gd name="connsiteX68" fmla="*/ 3306585 w 4237311"/>
                <a:gd name="connsiteY68" fmla="*/ 1481926 h 3410400"/>
                <a:gd name="connsiteX69" fmla="*/ 3306585 w 4237311"/>
                <a:gd name="connsiteY69" fmla="*/ 1100182 h 3410400"/>
                <a:gd name="connsiteX70" fmla="*/ 2094528 w 4237311"/>
                <a:gd name="connsiteY70" fmla="*/ 1100182 h 3410400"/>
                <a:gd name="connsiteX71" fmla="*/ 2040256 w 4237311"/>
                <a:gd name="connsiteY71" fmla="*/ 992298 h 3410400"/>
                <a:gd name="connsiteX72" fmla="*/ 3360857 w 4237311"/>
                <a:gd name="connsiteY72" fmla="*/ 992298 h 3410400"/>
                <a:gd name="connsiteX73" fmla="*/ 3416519 w 4237311"/>
                <a:gd name="connsiteY73" fmla="*/ 1046239 h 3410400"/>
                <a:gd name="connsiteX74" fmla="*/ 3416519 w 4237311"/>
                <a:gd name="connsiteY74" fmla="*/ 1537251 h 3410400"/>
                <a:gd name="connsiteX75" fmla="*/ 3360857 w 4237311"/>
                <a:gd name="connsiteY75" fmla="*/ 1591193 h 3410400"/>
                <a:gd name="connsiteX76" fmla="*/ 2040256 w 4237311"/>
                <a:gd name="connsiteY76" fmla="*/ 1591193 h 3410400"/>
                <a:gd name="connsiteX77" fmla="*/ 1984594 w 4237311"/>
                <a:gd name="connsiteY77" fmla="*/ 1537251 h 3410400"/>
                <a:gd name="connsiteX78" fmla="*/ 1984594 w 4237311"/>
                <a:gd name="connsiteY78" fmla="*/ 1046239 h 3410400"/>
                <a:gd name="connsiteX79" fmla="*/ 2040256 w 4237311"/>
                <a:gd name="connsiteY79" fmla="*/ 992298 h 3410400"/>
                <a:gd name="connsiteX80" fmla="*/ 330540 w 4237311"/>
                <a:gd name="connsiteY80" fmla="*/ 440366 h 3410400"/>
                <a:gd name="connsiteX81" fmla="*/ 109717 w 4237311"/>
                <a:gd name="connsiteY81" fmla="*/ 658465 h 3410400"/>
                <a:gd name="connsiteX82" fmla="*/ 109717 w 4237311"/>
                <a:gd name="connsiteY82" fmla="*/ 3085335 h 3410400"/>
                <a:gd name="connsiteX83" fmla="*/ 348595 w 4237311"/>
                <a:gd name="connsiteY83" fmla="*/ 3300656 h 3410400"/>
                <a:gd name="connsiteX84" fmla="*/ 3909548 w 4237311"/>
                <a:gd name="connsiteY84" fmla="*/ 3300656 h 3410400"/>
                <a:gd name="connsiteX85" fmla="*/ 4126205 w 4237311"/>
                <a:gd name="connsiteY85" fmla="*/ 3085335 h 3410400"/>
                <a:gd name="connsiteX86" fmla="*/ 4126205 w 4237311"/>
                <a:gd name="connsiteY86" fmla="*/ 658465 h 3410400"/>
                <a:gd name="connsiteX87" fmla="*/ 3909548 w 4237311"/>
                <a:gd name="connsiteY87" fmla="*/ 440366 h 3410400"/>
                <a:gd name="connsiteX88" fmla="*/ 1429103 w 4237311"/>
                <a:gd name="connsiteY88" fmla="*/ 440366 h 3410400"/>
                <a:gd name="connsiteX89" fmla="*/ 1429103 w 4237311"/>
                <a:gd name="connsiteY89" fmla="*/ 2753325 h 3410400"/>
                <a:gd name="connsiteX90" fmla="*/ 1109673 w 4237311"/>
                <a:gd name="connsiteY90" fmla="*/ 3078390 h 3410400"/>
                <a:gd name="connsiteX91" fmla="*/ 645804 w 4237311"/>
                <a:gd name="connsiteY91" fmla="*/ 3078390 h 3410400"/>
                <a:gd name="connsiteX92" fmla="*/ 418037 w 4237311"/>
                <a:gd name="connsiteY92" fmla="*/ 2978370 h 3410400"/>
                <a:gd name="connsiteX93" fmla="*/ 330540 w 4237311"/>
                <a:gd name="connsiteY93" fmla="*/ 2753325 h 3410400"/>
                <a:gd name="connsiteX94" fmla="*/ 330540 w 4237311"/>
                <a:gd name="connsiteY94" fmla="*/ 440366 h 3410400"/>
                <a:gd name="connsiteX95" fmla="*/ 645804 w 4237311"/>
                <a:gd name="connsiteY95" fmla="*/ 109744 h 3410400"/>
                <a:gd name="connsiteX96" fmla="*/ 440258 w 4237311"/>
                <a:gd name="connsiteY96" fmla="*/ 347292 h 3410400"/>
                <a:gd name="connsiteX97" fmla="*/ 440258 w 4237311"/>
                <a:gd name="connsiteY97" fmla="*/ 2753325 h 3410400"/>
                <a:gd name="connsiteX98" fmla="*/ 645804 w 4237311"/>
                <a:gd name="connsiteY98" fmla="*/ 2970035 h 3410400"/>
                <a:gd name="connsiteX99" fmla="*/ 1109673 w 4237311"/>
                <a:gd name="connsiteY99" fmla="*/ 2970035 h 3410400"/>
                <a:gd name="connsiteX100" fmla="*/ 1317997 w 4237311"/>
                <a:gd name="connsiteY100" fmla="*/ 2753325 h 3410400"/>
                <a:gd name="connsiteX101" fmla="*/ 1317997 w 4237311"/>
                <a:gd name="connsiteY101" fmla="*/ 347292 h 3410400"/>
                <a:gd name="connsiteX102" fmla="*/ 1109673 w 4237311"/>
                <a:gd name="connsiteY102" fmla="*/ 109744 h 3410400"/>
                <a:gd name="connsiteX103" fmla="*/ 645804 w 4237311"/>
                <a:gd name="connsiteY103" fmla="*/ 109744 h 3410400"/>
                <a:gd name="connsiteX104" fmla="*/ 645804 w 4237311"/>
                <a:gd name="connsiteY104" fmla="*/ 0 h 3410400"/>
                <a:gd name="connsiteX105" fmla="*/ 1109673 w 4237311"/>
                <a:gd name="connsiteY105" fmla="*/ 0 h 3410400"/>
                <a:gd name="connsiteX106" fmla="*/ 1427714 w 4237311"/>
                <a:gd name="connsiteY106" fmla="*/ 330622 h 3410400"/>
                <a:gd name="connsiteX107" fmla="*/ 3909548 w 4237311"/>
                <a:gd name="connsiteY107" fmla="*/ 330622 h 3410400"/>
                <a:gd name="connsiteX108" fmla="*/ 4237311 w 4237311"/>
                <a:gd name="connsiteY108" fmla="*/ 658465 h 3410400"/>
                <a:gd name="connsiteX109" fmla="*/ 4237311 w 4237311"/>
                <a:gd name="connsiteY109" fmla="*/ 3085335 h 3410400"/>
                <a:gd name="connsiteX110" fmla="*/ 3909548 w 4237311"/>
                <a:gd name="connsiteY110" fmla="*/ 3410400 h 3410400"/>
                <a:gd name="connsiteX111" fmla="*/ 348595 w 4237311"/>
                <a:gd name="connsiteY111" fmla="*/ 3410400 h 3410400"/>
                <a:gd name="connsiteX112" fmla="*/ 0 w 4237311"/>
                <a:gd name="connsiteY112" fmla="*/ 3085335 h 3410400"/>
                <a:gd name="connsiteX113" fmla="*/ 0 w 4237311"/>
                <a:gd name="connsiteY113" fmla="*/ 658465 h 3410400"/>
                <a:gd name="connsiteX114" fmla="*/ 331929 w 4237311"/>
                <a:gd name="connsiteY114" fmla="*/ 332011 h 3410400"/>
                <a:gd name="connsiteX115" fmla="*/ 645804 w 4237311"/>
                <a:gd name="connsiteY115" fmla="*/ 0 h 3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237311" h="3410400">
                  <a:moveTo>
                    <a:pt x="3148793" y="2641421"/>
                  </a:moveTo>
                  <a:cubicBezTo>
                    <a:pt x="3148793" y="2641421"/>
                    <a:pt x="3148793" y="2641421"/>
                    <a:pt x="3318128" y="2641421"/>
                  </a:cubicBezTo>
                  <a:cubicBezTo>
                    <a:pt x="3350052" y="2640002"/>
                    <a:pt x="3373648" y="2666968"/>
                    <a:pt x="3373648" y="2698192"/>
                  </a:cubicBezTo>
                  <a:cubicBezTo>
                    <a:pt x="3373648" y="2727996"/>
                    <a:pt x="3350052" y="2753543"/>
                    <a:pt x="3319516" y="2753543"/>
                  </a:cubicBezTo>
                  <a:cubicBezTo>
                    <a:pt x="3319516" y="2753543"/>
                    <a:pt x="3319516" y="2753543"/>
                    <a:pt x="3148793" y="2754962"/>
                  </a:cubicBezTo>
                  <a:cubicBezTo>
                    <a:pt x="3118257" y="2754962"/>
                    <a:pt x="3094661" y="2729415"/>
                    <a:pt x="3094661" y="2699611"/>
                  </a:cubicBezTo>
                  <a:cubicBezTo>
                    <a:pt x="3093273" y="2668387"/>
                    <a:pt x="3118257" y="2644260"/>
                    <a:pt x="3148793" y="2641421"/>
                  </a:cubicBezTo>
                  <a:close/>
                  <a:moveTo>
                    <a:pt x="2595899" y="2640002"/>
                  </a:moveTo>
                  <a:cubicBezTo>
                    <a:pt x="2595899" y="2640002"/>
                    <a:pt x="2595899" y="2640002"/>
                    <a:pt x="2754842" y="2640002"/>
                  </a:cubicBezTo>
                  <a:cubicBezTo>
                    <a:pt x="2756224" y="2640002"/>
                    <a:pt x="2756224" y="2640002"/>
                    <a:pt x="2756224" y="2640002"/>
                  </a:cubicBezTo>
                  <a:cubicBezTo>
                    <a:pt x="2786631" y="2640002"/>
                    <a:pt x="2810127" y="2664503"/>
                    <a:pt x="2810127" y="2694449"/>
                  </a:cubicBezTo>
                  <a:cubicBezTo>
                    <a:pt x="2810127" y="2723034"/>
                    <a:pt x="2786631" y="2747535"/>
                    <a:pt x="2756224" y="2747535"/>
                  </a:cubicBezTo>
                  <a:cubicBezTo>
                    <a:pt x="2756224" y="2747535"/>
                    <a:pt x="2756224" y="2747535"/>
                    <a:pt x="2595899" y="2748896"/>
                  </a:cubicBezTo>
                  <a:cubicBezTo>
                    <a:pt x="2565492" y="2748896"/>
                    <a:pt x="2541996" y="2724395"/>
                    <a:pt x="2541996" y="2695810"/>
                  </a:cubicBezTo>
                  <a:cubicBezTo>
                    <a:pt x="2541996" y="2665864"/>
                    <a:pt x="2565492" y="2642724"/>
                    <a:pt x="2595899" y="2640002"/>
                  </a:cubicBezTo>
                  <a:close/>
                  <a:moveTo>
                    <a:pt x="2044348" y="2640002"/>
                  </a:moveTo>
                  <a:cubicBezTo>
                    <a:pt x="2044348" y="2640002"/>
                    <a:pt x="2044348" y="2640002"/>
                    <a:pt x="2202480" y="2640002"/>
                  </a:cubicBezTo>
                  <a:cubicBezTo>
                    <a:pt x="2232732" y="2640002"/>
                    <a:pt x="2257483" y="2664503"/>
                    <a:pt x="2258858" y="2694449"/>
                  </a:cubicBezTo>
                  <a:cubicBezTo>
                    <a:pt x="2258858" y="2723034"/>
                    <a:pt x="2232732" y="2747535"/>
                    <a:pt x="2202480" y="2747535"/>
                  </a:cubicBezTo>
                  <a:cubicBezTo>
                    <a:pt x="2202480" y="2747535"/>
                    <a:pt x="2202480" y="2747535"/>
                    <a:pt x="2045723" y="2748896"/>
                  </a:cubicBezTo>
                  <a:cubicBezTo>
                    <a:pt x="2015471" y="2748896"/>
                    <a:pt x="1990720" y="2724395"/>
                    <a:pt x="1990720" y="2695810"/>
                  </a:cubicBezTo>
                  <a:cubicBezTo>
                    <a:pt x="1990720" y="2665864"/>
                    <a:pt x="2014096" y="2642724"/>
                    <a:pt x="2044348" y="2640002"/>
                  </a:cubicBezTo>
                  <a:close/>
                  <a:moveTo>
                    <a:pt x="3318128" y="2247984"/>
                  </a:moveTo>
                  <a:cubicBezTo>
                    <a:pt x="3318128" y="2247984"/>
                    <a:pt x="3318128" y="2247984"/>
                    <a:pt x="3319516" y="2247984"/>
                  </a:cubicBezTo>
                  <a:cubicBezTo>
                    <a:pt x="3348664" y="2247984"/>
                    <a:pt x="3373648" y="2271413"/>
                    <a:pt x="3373648" y="2301733"/>
                  </a:cubicBezTo>
                  <a:cubicBezTo>
                    <a:pt x="3373648" y="2332053"/>
                    <a:pt x="3350052" y="2355482"/>
                    <a:pt x="3319516" y="2355482"/>
                  </a:cubicBezTo>
                  <a:cubicBezTo>
                    <a:pt x="3319516" y="2355482"/>
                    <a:pt x="3319516" y="2355482"/>
                    <a:pt x="3148793" y="2356861"/>
                  </a:cubicBezTo>
                  <a:cubicBezTo>
                    <a:pt x="3118257" y="2356861"/>
                    <a:pt x="3094661" y="2333431"/>
                    <a:pt x="3094661" y="2303111"/>
                  </a:cubicBezTo>
                  <a:cubicBezTo>
                    <a:pt x="3093273" y="2272791"/>
                    <a:pt x="3118257" y="2249362"/>
                    <a:pt x="3148793" y="2249362"/>
                  </a:cubicBezTo>
                  <a:cubicBezTo>
                    <a:pt x="3148793" y="2249362"/>
                    <a:pt x="3148793" y="2249362"/>
                    <a:pt x="3318128" y="2247984"/>
                  </a:cubicBezTo>
                  <a:close/>
                  <a:moveTo>
                    <a:pt x="2754842" y="2247984"/>
                  </a:moveTo>
                  <a:cubicBezTo>
                    <a:pt x="2756224" y="2247984"/>
                    <a:pt x="2756224" y="2247984"/>
                    <a:pt x="2756224" y="2247984"/>
                  </a:cubicBezTo>
                  <a:cubicBezTo>
                    <a:pt x="2786631" y="2247984"/>
                    <a:pt x="2810127" y="2271413"/>
                    <a:pt x="2810127" y="2301733"/>
                  </a:cubicBezTo>
                  <a:cubicBezTo>
                    <a:pt x="2810127" y="2332053"/>
                    <a:pt x="2786631" y="2355482"/>
                    <a:pt x="2756224" y="2355482"/>
                  </a:cubicBezTo>
                  <a:cubicBezTo>
                    <a:pt x="2756224" y="2355482"/>
                    <a:pt x="2756224" y="2355482"/>
                    <a:pt x="2595899" y="2356861"/>
                  </a:cubicBezTo>
                  <a:cubicBezTo>
                    <a:pt x="2565492" y="2356861"/>
                    <a:pt x="2541996" y="2333431"/>
                    <a:pt x="2541996" y="2303111"/>
                  </a:cubicBezTo>
                  <a:cubicBezTo>
                    <a:pt x="2541996" y="2272791"/>
                    <a:pt x="2565492" y="2249362"/>
                    <a:pt x="2595899" y="2249362"/>
                  </a:cubicBezTo>
                  <a:cubicBezTo>
                    <a:pt x="2595899" y="2249362"/>
                    <a:pt x="2595899" y="2249362"/>
                    <a:pt x="2754842" y="2247984"/>
                  </a:cubicBezTo>
                  <a:close/>
                  <a:moveTo>
                    <a:pt x="2202480" y="2247984"/>
                  </a:moveTo>
                  <a:cubicBezTo>
                    <a:pt x="2232732" y="2247984"/>
                    <a:pt x="2257483" y="2271413"/>
                    <a:pt x="2258858" y="2301733"/>
                  </a:cubicBezTo>
                  <a:cubicBezTo>
                    <a:pt x="2258858" y="2332053"/>
                    <a:pt x="2232732" y="2355482"/>
                    <a:pt x="2202480" y="2355482"/>
                  </a:cubicBezTo>
                  <a:cubicBezTo>
                    <a:pt x="2202480" y="2355482"/>
                    <a:pt x="2202480" y="2355482"/>
                    <a:pt x="2045723" y="2356861"/>
                  </a:cubicBezTo>
                  <a:cubicBezTo>
                    <a:pt x="2015471" y="2356861"/>
                    <a:pt x="1990720" y="2333431"/>
                    <a:pt x="1990720" y="2303111"/>
                  </a:cubicBezTo>
                  <a:cubicBezTo>
                    <a:pt x="1990720" y="2272791"/>
                    <a:pt x="2014096" y="2249362"/>
                    <a:pt x="2044348" y="2249362"/>
                  </a:cubicBezTo>
                  <a:cubicBezTo>
                    <a:pt x="2044348" y="2249362"/>
                    <a:pt x="2044348" y="2249362"/>
                    <a:pt x="2202480" y="2247984"/>
                  </a:cubicBezTo>
                  <a:close/>
                  <a:moveTo>
                    <a:pt x="3306408" y="1820574"/>
                  </a:moveTo>
                  <a:cubicBezTo>
                    <a:pt x="3338035" y="1819213"/>
                    <a:pt x="3361411" y="1843714"/>
                    <a:pt x="3361411" y="1873660"/>
                  </a:cubicBezTo>
                  <a:cubicBezTo>
                    <a:pt x="3361411" y="1903606"/>
                    <a:pt x="3338035" y="1926746"/>
                    <a:pt x="3307783" y="1926746"/>
                  </a:cubicBezTo>
                  <a:cubicBezTo>
                    <a:pt x="3307783" y="1926746"/>
                    <a:pt x="3307783" y="1926746"/>
                    <a:pt x="3148276" y="1928107"/>
                  </a:cubicBezTo>
                  <a:cubicBezTo>
                    <a:pt x="3118024" y="1928107"/>
                    <a:pt x="3094648" y="1904967"/>
                    <a:pt x="3094648" y="1875021"/>
                  </a:cubicBezTo>
                  <a:cubicBezTo>
                    <a:pt x="3093273" y="1845075"/>
                    <a:pt x="3118024" y="1821935"/>
                    <a:pt x="3148276" y="1821935"/>
                  </a:cubicBezTo>
                  <a:cubicBezTo>
                    <a:pt x="3148276" y="1821935"/>
                    <a:pt x="3148276" y="1821935"/>
                    <a:pt x="3306408" y="1820574"/>
                  </a:cubicBezTo>
                  <a:close/>
                  <a:moveTo>
                    <a:pt x="2754842" y="1820574"/>
                  </a:moveTo>
                  <a:cubicBezTo>
                    <a:pt x="2785249" y="1819213"/>
                    <a:pt x="2810127" y="1843714"/>
                    <a:pt x="2810127" y="1873660"/>
                  </a:cubicBezTo>
                  <a:cubicBezTo>
                    <a:pt x="2810127" y="1903606"/>
                    <a:pt x="2786631" y="1926746"/>
                    <a:pt x="2756224" y="1926746"/>
                  </a:cubicBezTo>
                  <a:cubicBezTo>
                    <a:pt x="2756224" y="1926746"/>
                    <a:pt x="2756224" y="1926746"/>
                    <a:pt x="2595899" y="1928107"/>
                  </a:cubicBezTo>
                  <a:cubicBezTo>
                    <a:pt x="2565492" y="1928107"/>
                    <a:pt x="2541996" y="1904967"/>
                    <a:pt x="2541996" y="1875021"/>
                  </a:cubicBezTo>
                  <a:cubicBezTo>
                    <a:pt x="2541996" y="1845075"/>
                    <a:pt x="2565492" y="1821935"/>
                    <a:pt x="2595899" y="1821935"/>
                  </a:cubicBezTo>
                  <a:cubicBezTo>
                    <a:pt x="2595899" y="1821935"/>
                    <a:pt x="2595899" y="1821935"/>
                    <a:pt x="2754842" y="1820574"/>
                  </a:cubicBezTo>
                  <a:close/>
                  <a:moveTo>
                    <a:pt x="2202480" y="1819213"/>
                  </a:moveTo>
                  <a:cubicBezTo>
                    <a:pt x="2232732" y="1819213"/>
                    <a:pt x="2257483" y="1842642"/>
                    <a:pt x="2258858" y="1872962"/>
                  </a:cubicBezTo>
                  <a:cubicBezTo>
                    <a:pt x="2258858" y="1903282"/>
                    <a:pt x="2232732" y="1926711"/>
                    <a:pt x="2202480" y="1926711"/>
                  </a:cubicBezTo>
                  <a:cubicBezTo>
                    <a:pt x="2202480" y="1926711"/>
                    <a:pt x="2202480" y="1926711"/>
                    <a:pt x="2045723" y="1928090"/>
                  </a:cubicBezTo>
                  <a:cubicBezTo>
                    <a:pt x="2015472" y="1928090"/>
                    <a:pt x="1990721" y="1904660"/>
                    <a:pt x="1990721" y="1874340"/>
                  </a:cubicBezTo>
                  <a:cubicBezTo>
                    <a:pt x="1990721" y="1844020"/>
                    <a:pt x="2014097" y="1820591"/>
                    <a:pt x="2044348" y="1820591"/>
                  </a:cubicBezTo>
                  <a:cubicBezTo>
                    <a:pt x="2044348" y="1820591"/>
                    <a:pt x="2044348" y="1820591"/>
                    <a:pt x="2202480" y="1819213"/>
                  </a:cubicBezTo>
                  <a:close/>
                  <a:moveTo>
                    <a:pt x="2094528" y="1100182"/>
                  </a:moveTo>
                  <a:cubicBezTo>
                    <a:pt x="2094528" y="1100182"/>
                    <a:pt x="2094528" y="1100182"/>
                    <a:pt x="2094528" y="1481926"/>
                  </a:cubicBezTo>
                  <a:cubicBezTo>
                    <a:pt x="2094528" y="1481926"/>
                    <a:pt x="2094528" y="1481926"/>
                    <a:pt x="3306585" y="1481926"/>
                  </a:cubicBezTo>
                  <a:lnTo>
                    <a:pt x="3306585" y="1100182"/>
                  </a:lnTo>
                  <a:cubicBezTo>
                    <a:pt x="3306585" y="1100182"/>
                    <a:pt x="3306585" y="1100182"/>
                    <a:pt x="2094528" y="1100182"/>
                  </a:cubicBezTo>
                  <a:close/>
                  <a:moveTo>
                    <a:pt x="2040256" y="992298"/>
                  </a:moveTo>
                  <a:cubicBezTo>
                    <a:pt x="2040256" y="992298"/>
                    <a:pt x="2040256" y="992298"/>
                    <a:pt x="3360857" y="992298"/>
                  </a:cubicBezTo>
                  <a:cubicBezTo>
                    <a:pt x="3390080" y="992298"/>
                    <a:pt x="3416519" y="1015811"/>
                    <a:pt x="3416519" y="1046239"/>
                  </a:cubicBezTo>
                  <a:cubicBezTo>
                    <a:pt x="3416519" y="1046239"/>
                    <a:pt x="3416519" y="1046239"/>
                    <a:pt x="3416519" y="1537251"/>
                  </a:cubicBezTo>
                  <a:cubicBezTo>
                    <a:pt x="3416519" y="1567680"/>
                    <a:pt x="3390080" y="1591193"/>
                    <a:pt x="3360857" y="1591193"/>
                  </a:cubicBezTo>
                  <a:cubicBezTo>
                    <a:pt x="3360857" y="1591193"/>
                    <a:pt x="3360857" y="1591193"/>
                    <a:pt x="2040256" y="1591193"/>
                  </a:cubicBezTo>
                  <a:cubicBezTo>
                    <a:pt x="2009642" y="1591193"/>
                    <a:pt x="1984594" y="1567680"/>
                    <a:pt x="1984594" y="1537251"/>
                  </a:cubicBezTo>
                  <a:cubicBezTo>
                    <a:pt x="1984594" y="1537251"/>
                    <a:pt x="1984594" y="1537251"/>
                    <a:pt x="1984594" y="1046239"/>
                  </a:cubicBezTo>
                  <a:cubicBezTo>
                    <a:pt x="1984594" y="1015811"/>
                    <a:pt x="2009642" y="992298"/>
                    <a:pt x="2040256" y="992298"/>
                  </a:cubicBezTo>
                  <a:close/>
                  <a:moveTo>
                    <a:pt x="330540" y="440366"/>
                  </a:moveTo>
                  <a:cubicBezTo>
                    <a:pt x="204157" y="448701"/>
                    <a:pt x="109717" y="538997"/>
                    <a:pt x="109717" y="658465"/>
                  </a:cubicBezTo>
                  <a:cubicBezTo>
                    <a:pt x="109717" y="658465"/>
                    <a:pt x="109717" y="658465"/>
                    <a:pt x="109717" y="3085335"/>
                  </a:cubicBezTo>
                  <a:cubicBezTo>
                    <a:pt x="109717" y="3206193"/>
                    <a:pt x="215268" y="3300656"/>
                    <a:pt x="348595" y="3300656"/>
                  </a:cubicBezTo>
                  <a:cubicBezTo>
                    <a:pt x="348595" y="3300656"/>
                    <a:pt x="348595" y="3300656"/>
                    <a:pt x="3909548" y="3300656"/>
                  </a:cubicBezTo>
                  <a:cubicBezTo>
                    <a:pt x="4037320" y="3300656"/>
                    <a:pt x="4126205" y="3213139"/>
                    <a:pt x="4126205" y="3085335"/>
                  </a:cubicBezTo>
                  <a:lnTo>
                    <a:pt x="4126205" y="658465"/>
                  </a:lnTo>
                  <a:cubicBezTo>
                    <a:pt x="4126205" y="527883"/>
                    <a:pt x="4038709" y="440366"/>
                    <a:pt x="3909548" y="440366"/>
                  </a:cubicBezTo>
                  <a:cubicBezTo>
                    <a:pt x="3909548" y="440366"/>
                    <a:pt x="3909548" y="440366"/>
                    <a:pt x="1429103" y="440366"/>
                  </a:cubicBezTo>
                  <a:cubicBezTo>
                    <a:pt x="1429103" y="440366"/>
                    <a:pt x="1429103" y="440366"/>
                    <a:pt x="1429103" y="2753325"/>
                  </a:cubicBezTo>
                  <a:cubicBezTo>
                    <a:pt x="1429103" y="2917246"/>
                    <a:pt x="1270777" y="3078390"/>
                    <a:pt x="1109673" y="3078390"/>
                  </a:cubicBezTo>
                  <a:cubicBezTo>
                    <a:pt x="1109673" y="3078390"/>
                    <a:pt x="1109673" y="3078390"/>
                    <a:pt x="645804" y="3078390"/>
                  </a:cubicBezTo>
                  <a:cubicBezTo>
                    <a:pt x="559697" y="3078390"/>
                    <a:pt x="477756" y="3043660"/>
                    <a:pt x="418037" y="2978370"/>
                  </a:cubicBezTo>
                  <a:cubicBezTo>
                    <a:pt x="362483" y="2915857"/>
                    <a:pt x="330540" y="2833897"/>
                    <a:pt x="330540" y="2753325"/>
                  </a:cubicBezTo>
                  <a:cubicBezTo>
                    <a:pt x="330540" y="2753325"/>
                    <a:pt x="330540" y="2753325"/>
                    <a:pt x="330540" y="440366"/>
                  </a:cubicBezTo>
                  <a:close/>
                  <a:moveTo>
                    <a:pt x="645804" y="109744"/>
                  </a:moveTo>
                  <a:cubicBezTo>
                    <a:pt x="530532" y="109744"/>
                    <a:pt x="440258" y="213932"/>
                    <a:pt x="440258" y="347292"/>
                  </a:cubicBezTo>
                  <a:lnTo>
                    <a:pt x="440258" y="2753325"/>
                  </a:lnTo>
                  <a:cubicBezTo>
                    <a:pt x="440258" y="2858901"/>
                    <a:pt x="522198" y="2970035"/>
                    <a:pt x="645804" y="2970035"/>
                  </a:cubicBezTo>
                  <a:cubicBezTo>
                    <a:pt x="645804" y="2970035"/>
                    <a:pt x="645804" y="2970035"/>
                    <a:pt x="1109673" y="2970035"/>
                  </a:cubicBezTo>
                  <a:cubicBezTo>
                    <a:pt x="1209668" y="2970035"/>
                    <a:pt x="1317997" y="2858901"/>
                    <a:pt x="1317997" y="2753325"/>
                  </a:cubicBezTo>
                  <a:cubicBezTo>
                    <a:pt x="1317997" y="2753325"/>
                    <a:pt x="1317997" y="2753325"/>
                    <a:pt x="1317997" y="347292"/>
                  </a:cubicBezTo>
                  <a:cubicBezTo>
                    <a:pt x="1317997" y="213932"/>
                    <a:pt x="1205502" y="109744"/>
                    <a:pt x="1109673" y="109744"/>
                  </a:cubicBezTo>
                  <a:cubicBezTo>
                    <a:pt x="1109673" y="109744"/>
                    <a:pt x="1109673" y="109744"/>
                    <a:pt x="645804" y="109744"/>
                  </a:cubicBezTo>
                  <a:close/>
                  <a:moveTo>
                    <a:pt x="645804" y="0"/>
                  </a:moveTo>
                  <a:cubicBezTo>
                    <a:pt x="645804" y="0"/>
                    <a:pt x="645804" y="0"/>
                    <a:pt x="1109673" y="0"/>
                  </a:cubicBezTo>
                  <a:cubicBezTo>
                    <a:pt x="1270777" y="0"/>
                    <a:pt x="1417992" y="154198"/>
                    <a:pt x="1427714" y="330622"/>
                  </a:cubicBezTo>
                  <a:cubicBezTo>
                    <a:pt x="1427714" y="330622"/>
                    <a:pt x="1427714" y="330622"/>
                    <a:pt x="3909548" y="330622"/>
                  </a:cubicBezTo>
                  <a:cubicBezTo>
                    <a:pt x="4099817" y="330622"/>
                    <a:pt x="4237311" y="469538"/>
                    <a:pt x="4237311" y="658465"/>
                  </a:cubicBezTo>
                  <a:cubicBezTo>
                    <a:pt x="4237311" y="658465"/>
                    <a:pt x="4237311" y="658465"/>
                    <a:pt x="4237311" y="3085335"/>
                  </a:cubicBezTo>
                  <a:cubicBezTo>
                    <a:pt x="4237311" y="3272873"/>
                    <a:pt x="4099817" y="3410400"/>
                    <a:pt x="3909548" y="3410400"/>
                  </a:cubicBezTo>
                  <a:cubicBezTo>
                    <a:pt x="3909548" y="3410400"/>
                    <a:pt x="3909548" y="3410400"/>
                    <a:pt x="348595" y="3410400"/>
                  </a:cubicBezTo>
                  <a:cubicBezTo>
                    <a:pt x="152771" y="3410400"/>
                    <a:pt x="0" y="3267316"/>
                    <a:pt x="0" y="3085335"/>
                  </a:cubicBezTo>
                  <a:cubicBezTo>
                    <a:pt x="0" y="3085335"/>
                    <a:pt x="0" y="3085335"/>
                    <a:pt x="0" y="658465"/>
                  </a:cubicBezTo>
                  <a:cubicBezTo>
                    <a:pt x="0" y="480652"/>
                    <a:pt x="143049" y="340346"/>
                    <a:pt x="331929" y="332011"/>
                  </a:cubicBezTo>
                  <a:cubicBezTo>
                    <a:pt x="337485" y="143084"/>
                    <a:pt x="473590" y="0"/>
                    <a:pt x="645804" y="0"/>
                  </a:cubicBezTo>
                  <a:close/>
                </a:path>
              </a:pathLst>
            </a:custGeom>
            <a:solidFill>
              <a:schemeClr val="bg1"/>
            </a:solidFill>
            <a:ln>
              <a:noFill/>
            </a:ln>
            <a:effectLst/>
          </p:spPr>
          <p:txBody>
            <a:bodyPr wrap="square" anchor="ctr">
              <a:noAutofit/>
            </a:bodyPr>
            <a:lstStyle/>
            <a:p>
              <a:endParaRPr lang="en-US"/>
            </a:p>
          </p:txBody>
        </p:sp>
        <p:pic>
          <p:nvPicPr>
            <p:cNvPr id="17" name="Graphic 16">
              <a:extLst>
                <a:ext uri="{FF2B5EF4-FFF2-40B4-BE49-F238E27FC236}">
                  <a16:creationId xmlns:a16="http://schemas.microsoft.com/office/drawing/2014/main" id="{6AAB25E4-4E33-47CC-B387-C0829C573F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4256" y="2485124"/>
              <a:ext cx="624522" cy="475488"/>
            </a:xfrm>
            <a:prstGeom prst="rect">
              <a:avLst/>
            </a:prstGeom>
          </p:spPr>
        </p:pic>
      </p:grpSp>
    </p:spTree>
    <p:extLst>
      <p:ext uri="{BB962C8B-B14F-4D97-AF65-F5344CB8AC3E}">
        <p14:creationId xmlns:p14="http://schemas.microsoft.com/office/powerpoint/2010/main" val="88754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FC895-C934-F742-8798-39C5D1608B4A}"/>
              </a:ext>
            </a:extLst>
          </p:cNvPr>
          <p:cNvSpPr>
            <a:spLocks noGrp="1"/>
          </p:cNvSpPr>
          <p:nvPr>
            <p:ph type="title"/>
          </p:nvPr>
        </p:nvSpPr>
        <p:spPr/>
        <p:txBody>
          <a:bodyPr/>
          <a:lstStyle/>
          <a:p>
            <a:r>
              <a:rPr lang="en-US" sz="2800" dirty="0"/>
              <a:t>Global Customer Experience trends</a:t>
            </a:r>
          </a:p>
        </p:txBody>
      </p:sp>
      <p:sp>
        <p:nvSpPr>
          <p:cNvPr id="16" name="TextBox 15">
            <a:extLst>
              <a:ext uri="{FF2B5EF4-FFF2-40B4-BE49-F238E27FC236}">
                <a16:creationId xmlns:a16="http://schemas.microsoft.com/office/drawing/2014/main" id="{0BC8FD9F-62B2-4C00-B2EE-0ECAF05065FC}"/>
              </a:ext>
            </a:extLst>
          </p:cNvPr>
          <p:cNvSpPr txBox="1"/>
          <p:nvPr/>
        </p:nvSpPr>
        <p:spPr>
          <a:xfrm>
            <a:off x="289963" y="2881476"/>
            <a:ext cx="3593592" cy="2173591"/>
          </a:xfrm>
          <a:prstGeom prst="rect">
            <a:avLst/>
          </a:prstGeom>
          <a:noFill/>
        </p:spPr>
        <p:txBody>
          <a:bodyPr wrap="square" rtlCol="0">
            <a:noAutofit/>
          </a:bodyPr>
          <a:lstStyle/>
          <a:p>
            <a:pPr lvl="0" algn="ctr">
              <a:spcAft>
                <a:spcPts val="600"/>
              </a:spcAft>
              <a:defRPr/>
            </a:pPr>
            <a:r>
              <a:rPr lang="en-US" b="1" dirty="0">
                <a:solidFill>
                  <a:srgbClr val="000000"/>
                </a:solidFill>
              </a:rPr>
              <a:t>Legacy transition</a:t>
            </a:r>
            <a:br>
              <a:rPr lang="en-US" b="1" dirty="0">
                <a:solidFill>
                  <a:srgbClr val="000000"/>
                </a:solidFill>
              </a:rPr>
            </a:br>
            <a:r>
              <a:rPr lang="en-US" b="1" dirty="0">
                <a:solidFill>
                  <a:srgbClr val="000000"/>
                </a:solidFill>
              </a:rPr>
              <a:t>to cloud</a:t>
            </a:r>
          </a:p>
          <a:p>
            <a:pPr lvl="0" algn="ctr">
              <a:spcBef>
                <a:spcPts val="600"/>
              </a:spcBef>
              <a:spcAft>
                <a:spcPts val="600"/>
              </a:spcAft>
              <a:defRPr/>
            </a:pPr>
            <a:r>
              <a:rPr lang="en-US" sz="1600" b="1" dirty="0">
                <a:solidFill>
                  <a:schemeClr val="tx2"/>
                </a:solidFill>
              </a:rPr>
              <a:t>Challenges</a:t>
            </a:r>
            <a:endParaRPr lang="en-US" sz="1600" b="1" dirty="0">
              <a:solidFill>
                <a:srgbClr val="000000"/>
              </a:solidFill>
            </a:endParaRPr>
          </a:p>
          <a:p>
            <a:pPr lvl="0" algn="ctr">
              <a:spcAft>
                <a:spcPts val="600"/>
              </a:spcAft>
              <a:defRPr/>
            </a:pPr>
            <a:r>
              <a:rPr lang="en-US" sz="1600" dirty="0">
                <a:solidFill>
                  <a:srgbClr val="000000"/>
                </a:solidFill>
              </a:rPr>
              <a:t>Aligning to the right vendor </a:t>
            </a:r>
          </a:p>
          <a:p>
            <a:pPr lvl="0" algn="ctr">
              <a:spcAft>
                <a:spcPts val="600"/>
              </a:spcAft>
              <a:defRPr/>
            </a:pPr>
            <a:r>
              <a:rPr lang="en-US" sz="1600" dirty="0">
                <a:solidFill>
                  <a:srgbClr val="000000"/>
                </a:solidFill>
              </a:rPr>
              <a:t>Technology and deployment</a:t>
            </a:r>
            <a:br>
              <a:rPr lang="en-US" sz="1600" dirty="0">
                <a:solidFill>
                  <a:srgbClr val="000000"/>
                </a:solidFill>
              </a:rPr>
            </a:br>
            <a:r>
              <a:rPr lang="en-US" sz="1600" dirty="0">
                <a:solidFill>
                  <a:srgbClr val="000000"/>
                </a:solidFill>
              </a:rPr>
              <a:t>model (full cloud, hybrid, etc.)</a:t>
            </a:r>
            <a:br>
              <a:rPr lang="en-US" sz="1600" dirty="0">
                <a:solidFill>
                  <a:srgbClr val="000000"/>
                </a:solidFill>
              </a:rPr>
            </a:br>
            <a:r>
              <a:rPr lang="en-US" sz="1600" dirty="0">
                <a:solidFill>
                  <a:srgbClr val="000000"/>
                </a:solidFill>
              </a:rPr>
              <a:t>to reduce risk</a:t>
            </a:r>
          </a:p>
        </p:txBody>
      </p:sp>
      <p:sp>
        <p:nvSpPr>
          <p:cNvPr id="17" name="TextBox 16">
            <a:extLst>
              <a:ext uri="{FF2B5EF4-FFF2-40B4-BE49-F238E27FC236}">
                <a16:creationId xmlns:a16="http://schemas.microsoft.com/office/drawing/2014/main" id="{E33F0595-EDC4-46FA-987B-57BD99D89754}"/>
              </a:ext>
            </a:extLst>
          </p:cNvPr>
          <p:cNvSpPr txBox="1"/>
          <p:nvPr/>
        </p:nvSpPr>
        <p:spPr>
          <a:xfrm>
            <a:off x="4299203" y="2881476"/>
            <a:ext cx="3593592" cy="2173591"/>
          </a:xfrm>
          <a:prstGeom prst="rect">
            <a:avLst/>
          </a:prstGeom>
          <a:noFill/>
        </p:spPr>
        <p:txBody>
          <a:bodyPr wrap="square" rtlCol="0">
            <a:noAutofit/>
          </a:bodyPr>
          <a:lstStyle/>
          <a:p>
            <a:pPr lvl="0" algn="ctr">
              <a:spcAft>
                <a:spcPts val="600"/>
              </a:spcAft>
              <a:defRPr/>
            </a:pPr>
            <a:r>
              <a:rPr lang="en-US" b="1" dirty="0">
                <a:solidFill>
                  <a:srgbClr val="000000"/>
                </a:solidFill>
              </a:rPr>
              <a:t>Omnichannel &amp; AI</a:t>
            </a:r>
            <a:br>
              <a:rPr lang="en-US" b="1" dirty="0">
                <a:solidFill>
                  <a:srgbClr val="000000"/>
                </a:solidFill>
              </a:rPr>
            </a:br>
            <a:r>
              <a:rPr lang="en-US" b="1" dirty="0">
                <a:solidFill>
                  <a:srgbClr val="000000"/>
                </a:solidFill>
              </a:rPr>
              <a:t>augmented experiences</a:t>
            </a:r>
          </a:p>
          <a:p>
            <a:pPr lvl="0" algn="ctr">
              <a:spcBef>
                <a:spcPts val="600"/>
              </a:spcBef>
              <a:spcAft>
                <a:spcPts val="600"/>
              </a:spcAft>
              <a:defRPr/>
            </a:pPr>
            <a:r>
              <a:rPr lang="en-US" sz="1600" b="1" dirty="0">
                <a:solidFill>
                  <a:schemeClr val="tx2"/>
                </a:solidFill>
              </a:rPr>
              <a:t>Challenges</a:t>
            </a:r>
            <a:endParaRPr lang="en-US" sz="1600" b="1" dirty="0">
              <a:solidFill>
                <a:srgbClr val="000000"/>
              </a:solidFill>
            </a:endParaRPr>
          </a:p>
          <a:p>
            <a:pPr lvl="0" algn="ctr">
              <a:spcAft>
                <a:spcPts val="600"/>
              </a:spcAft>
              <a:defRPr/>
            </a:pPr>
            <a:r>
              <a:rPr lang="en-US" sz="1600" dirty="0">
                <a:solidFill>
                  <a:srgbClr val="000000"/>
                </a:solidFill>
              </a:rPr>
              <a:t>Selecting right channel mix</a:t>
            </a:r>
          </a:p>
          <a:p>
            <a:pPr lvl="0" algn="ctr">
              <a:spcAft>
                <a:spcPts val="600"/>
              </a:spcAft>
              <a:defRPr/>
            </a:pPr>
            <a:r>
              <a:rPr lang="en-US" sz="1600" dirty="0">
                <a:solidFill>
                  <a:srgbClr val="000000"/>
                </a:solidFill>
              </a:rPr>
              <a:t>Building agent talent pool</a:t>
            </a:r>
          </a:p>
          <a:p>
            <a:pPr lvl="0" algn="ctr">
              <a:spcAft>
                <a:spcPts val="600"/>
              </a:spcAft>
              <a:defRPr/>
            </a:pPr>
            <a:r>
              <a:rPr lang="en-US" sz="1600" dirty="0">
                <a:solidFill>
                  <a:srgbClr val="000000"/>
                </a:solidFill>
              </a:rPr>
              <a:t>Measuring success and ROI</a:t>
            </a:r>
            <a:br>
              <a:rPr lang="en-US" sz="1600" dirty="0">
                <a:solidFill>
                  <a:srgbClr val="000000"/>
                </a:solidFill>
              </a:rPr>
            </a:br>
            <a:r>
              <a:rPr lang="en-US" sz="1600" dirty="0">
                <a:solidFill>
                  <a:srgbClr val="000000"/>
                </a:solidFill>
              </a:rPr>
              <a:t>across channels</a:t>
            </a:r>
          </a:p>
        </p:txBody>
      </p:sp>
      <p:sp>
        <p:nvSpPr>
          <p:cNvPr id="19" name="TextBox 18">
            <a:extLst>
              <a:ext uri="{FF2B5EF4-FFF2-40B4-BE49-F238E27FC236}">
                <a16:creationId xmlns:a16="http://schemas.microsoft.com/office/drawing/2014/main" id="{1ADE1095-8E0C-41E6-A0CA-B4B6519277B3}"/>
              </a:ext>
            </a:extLst>
          </p:cNvPr>
          <p:cNvSpPr txBox="1"/>
          <p:nvPr/>
        </p:nvSpPr>
        <p:spPr>
          <a:xfrm>
            <a:off x="8308444" y="2881476"/>
            <a:ext cx="3593592" cy="2173591"/>
          </a:xfrm>
          <a:prstGeom prst="rect">
            <a:avLst/>
          </a:prstGeom>
          <a:noFill/>
        </p:spPr>
        <p:txBody>
          <a:bodyPr wrap="square" rtlCol="0">
            <a:noAutofit/>
          </a:bodyPr>
          <a:lstStyle/>
          <a:p>
            <a:pPr lvl="0" algn="ctr">
              <a:spcAft>
                <a:spcPts val="600"/>
              </a:spcAft>
              <a:defRPr/>
            </a:pPr>
            <a:r>
              <a:rPr lang="en-US" b="1" dirty="0">
                <a:solidFill>
                  <a:srgbClr val="000000"/>
                </a:solidFill>
              </a:rPr>
              <a:t>Changing agent</a:t>
            </a:r>
            <a:br>
              <a:rPr lang="en-US" b="1" dirty="0">
                <a:solidFill>
                  <a:srgbClr val="000000"/>
                </a:solidFill>
              </a:rPr>
            </a:br>
            <a:r>
              <a:rPr lang="en-US" b="1" dirty="0">
                <a:solidFill>
                  <a:srgbClr val="000000"/>
                </a:solidFill>
              </a:rPr>
              <a:t>landscape</a:t>
            </a:r>
          </a:p>
          <a:p>
            <a:pPr lvl="0" algn="ctr">
              <a:spcBef>
                <a:spcPts val="600"/>
              </a:spcBef>
              <a:spcAft>
                <a:spcPts val="600"/>
              </a:spcAft>
              <a:defRPr/>
            </a:pPr>
            <a:r>
              <a:rPr lang="en-US" sz="1600" b="1" dirty="0">
                <a:solidFill>
                  <a:schemeClr val="tx2"/>
                </a:solidFill>
              </a:rPr>
              <a:t>Challenges</a:t>
            </a:r>
            <a:endParaRPr lang="en-US" sz="1600" b="1" dirty="0">
              <a:solidFill>
                <a:srgbClr val="000000"/>
              </a:solidFill>
            </a:endParaRPr>
          </a:p>
          <a:p>
            <a:pPr lvl="0" algn="ctr">
              <a:spcAft>
                <a:spcPts val="600"/>
              </a:spcAft>
              <a:defRPr/>
            </a:pPr>
            <a:r>
              <a:rPr lang="en-US" sz="1600" dirty="0">
                <a:solidFill>
                  <a:srgbClr val="000000"/>
                </a:solidFill>
              </a:rPr>
              <a:t>Getting key info to agents in</a:t>
            </a:r>
            <a:br>
              <a:rPr lang="en-US" sz="1600" dirty="0">
                <a:solidFill>
                  <a:srgbClr val="000000"/>
                </a:solidFill>
              </a:rPr>
            </a:br>
            <a:r>
              <a:rPr lang="en-US" sz="1600" dirty="0">
                <a:solidFill>
                  <a:srgbClr val="000000"/>
                </a:solidFill>
              </a:rPr>
              <a:t>a timely manner</a:t>
            </a:r>
          </a:p>
          <a:p>
            <a:pPr lvl="0" algn="ctr">
              <a:spcAft>
                <a:spcPts val="600"/>
              </a:spcAft>
              <a:defRPr/>
            </a:pPr>
            <a:r>
              <a:rPr lang="en-US" sz="1600" dirty="0">
                <a:solidFill>
                  <a:srgbClr val="000000"/>
                </a:solidFill>
              </a:rPr>
              <a:t>Procuring professional endpoints</a:t>
            </a:r>
            <a:br>
              <a:rPr lang="en-US" sz="1600" dirty="0">
                <a:solidFill>
                  <a:srgbClr val="000000"/>
                </a:solidFill>
              </a:rPr>
            </a:br>
            <a:r>
              <a:rPr lang="en-US" sz="1600" dirty="0">
                <a:solidFill>
                  <a:srgbClr val="000000"/>
                </a:solidFill>
              </a:rPr>
              <a:t>for softphone connectivity</a:t>
            </a:r>
          </a:p>
        </p:txBody>
      </p:sp>
      <p:pic>
        <p:nvPicPr>
          <p:cNvPr id="8" name="Graphic 7">
            <a:extLst>
              <a:ext uri="{FF2B5EF4-FFF2-40B4-BE49-F238E27FC236}">
                <a16:creationId xmlns:a16="http://schemas.microsoft.com/office/drawing/2014/main" id="{5D516F2D-19D2-4D02-B144-0754DE831E1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6719" y="2114896"/>
            <a:ext cx="640080" cy="640080"/>
          </a:xfrm>
          <a:prstGeom prst="rect">
            <a:avLst/>
          </a:prstGeom>
        </p:spPr>
      </p:pic>
      <p:pic>
        <p:nvPicPr>
          <p:cNvPr id="9" name="Graphic 8">
            <a:extLst>
              <a:ext uri="{FF2B5EF4-FFF2-40B4-BE49-F238E27FC236}">
                <a16:creationId xmlns:a16="http://schemas.microsoft.com/office/drawing/2014/main" id="{D196EAC5-587B-47D8-83A6-8ADD82BE2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6911" y="2115849"/>
            <a:ext cx="638175" cy="638175"/>
          </a:xfrm>
          <a:prstGeom prst="rect">
            <a:avLst/>
          </a:prstGeom>
        </p:spPr>
      </p:pic>
      <p:pic>
        <p:nvPicPr>
          <p:cNvPr id="10" name="Graphic 9">
            <a:extLst>
              <a:ext uri="{FF2B5EF4-FFF2-40B4-BE49-F238E27FC236}">
                <a16:creationId xmlns:a16="http://schemas.microsoft.com/office/drawing/2014/main" id="{B449411A-B0CE-4764-AB8F-522DDC4C4D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5201" y="2153300"/>
            <a:ext cx="640080" cy="563272"/>
          </a:xfrm>
          <a:prstGeom prst="rect">
            <a:avLst/>
          </a:prstGeom>
        </p:spPr>
      </p:pic>
    </p:spTree>
    <p:extLst>
      <p:ext uri="{BB962C8B-B14F-4D97-AF65-F5344CB8AC3E}">
        <p14:creationId xmlns:p14="http://schemas.microsoft.com/office/powerpoint/2010/main" val="385454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A272B9-6F18-4962-BB1E-1E7682F30AD7}"/>
              </a:ext>
            </a:extLst>
          </p:cNvPr>
          <p:cNvSpPr/>
          <p:nvPr/>
        </p:nvSpPr>
        <p:spPr>
          <a:xfrm>
            <a:off x="1572141" y="4895943"/>
            <a:ext cx="2051780" cy="223138"/>
          </a:xfrm>
          <a:prstGeom prst="rect">
            <a:avLst/>
          </a:prstGeom>
        </p:spPr>
        <p:txBody>
          <a:bodyPr wrap="square" anchor="b">
            <a:spAutoFit/>
          </a:bodyPr>
          <a:lstStyle/>
          <a:p>
            <a:pPr lvl="0" algn="ctr">
              <a:defRPr/>
            </a:pPr>
            <a:r>
              <a:rPr lang="en-US" sz="850" dirty="0">
                <a:solidFill>
                  <a:schemeClr val="bg1"/>
                </a:solidFill>
              </a:rPr>
              <a:t>Source: Frost &amp; Sullivan, 2018</a:t>
            </a:r>
          </a:p>
        </p:txBody>
      </p:sp>
      <p:graphicFrame>
        <p:nvGraphicFramePr>
          <p:cNvPr id="6" name="Chart 5">
            <a:extLst>
              <a:ext uri="{FF2B5EF4-FFF2-40B4-BE49-F238E27FC236}">
                <a16:creationId xmlns:a16="http://schemas.microsoft.com/office/drawing/2014/main" id="{21520A4F-96D0-403B-BCC2-6054D30283AB}"/>
              </a:ext>
            </a:extLst>
          </p:cNvPr>
          <p:cNvGraphicFramePr/>
          <p:nvPr>
            <p:extLst>
              <p:ext uri="{D42A27DB-BD31-4B8C-83A1-F6EECF244321}">
                <p14:modId xmlns:p14="http://schemas.microsoft.com/office/powerpoint/2010/main" val="2824008379"/>
              </p:ext>
            </p:extLst>
          </p:nvPr>
        </p:nvGraphicFramePr>
        <p:xfrm>
          <a:off x="806775" y="437855"/>
          <a:ext cx="4661065" cy="42990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94B24EC-43BA-42E4-A0F9-8BB30C6E2E4A}"/>
              </a:ext>
            </a:extLst>
          </p:cNvPr>
          <p:cNvSpPr>
            <a:spLocks noGrp="1"/>
          </p:cNvSpPr>
          <p:nvPr>
            <p:ph type="title"/>
          </p:nvPr>
        </p:nvSpPr>
        <p:spPr>
          <a:xfrm>
            <a:off x="289964" y="304800"/>
            <a:ext cx="11612072" cy="558743"/>
          </a:xfrm>
        </p:spPr>
        <p:txBody>
          <a:bodyPr/>
          <a:lstStyle/>
          <a:p>
            <a:r>
              <a:rPr lang="en-US" dirty="0"/>
              <a:t>The voice channel is not going away</a:t>
            </a:r>
            <a:endParaRPr lang="en-GB" dirty="0"/>
          </a:p>
        </p:txBody>
      </p:sp>
      <p:sp>
        <p:nvSpPr>
          <p:cNvPr id="11" name="TextBox 10">
            <a:extLst>
              <a:ext uri="{FF2B5EF4-FFF2-40B4-BE49-F238E27FC236}">
                <a16:creationId xmlns:a16="http://schemas.microsoft.com/office/drawing/2014/main" id="{FFE1B506-0B61-4CBC-8368-1AEFD4C747BE}"/>
              </a:ext>
            </a:extLst>
          </p:cNvPr>
          <p:cNvSpPr txBox="1"/>
          <p:nvPr/>
        </p:nvSpPr>
        <p:spPr>
          <a:xfrm>
            <a:off x="7582870" y="4895943"/>
            <a:ext cx="2441154" cy="223138"/>
          </a:xfrm>
          <a:prstGeom prst="rect">
            <a:avLst/>
          </a:prstGeom>
          <a:noFill/>
        </p:spPr>
        <p:txBody>
          <a:bodyPr wrap="square" rtlCol="0">
            <a:spAutoFit/>
          </a:bodyPr>
          <a:lstStyle/>
          <a:p>
            <a:pPr algn="ctr">
              <a:spcBef>
                <a:spcPts val="600"/>
              </a:spcBef>
              <a:spcAft>
                <a:spcPts val="600"/>
              </a:spcAft>
            </a:pPr>
            <a:r>
              <a:rPr lang="en-GB" sz="850" dirty="0">
                <a:solidFill>
                  <a:schemeClr val="bg1"/>
                </a:solidFill>
              </a:rPr>
              <a:t>*Zendesk 2018 Customer Experience Trends</a:t>
            </a:r>
          </a:p>
        </p:txBody>
      </p:sp>
      <p:graphicFrame>
        <p:nvGraphicFramePr>
          <p:cNvPr id="16" name="Chart 15">
            <a:extLst>
              <a:ext uri="{FF2B5EF4-FFF2-40B4-BE49-F238E27FC236}">
                <a16:creationId xmlns:a16="http://schemas.microsoft.com/office/drawing/2014/main" id="{FB2AC16B-5964-594A-A37B-B44180AFF8A8}"/>
              </a:ext>
            </a:extLst>
          </p:cNvPr>
          <p:cNvGraphicFramePr/>
          <p:nvPr>
            <p:extLst>
              <p:ext uri="{D42A27DB-BD31-4B8C-83A1-F6EECF244321}">
                <p14:modId xmlns:p14="http://schemas.microsoft.com/office/powerpoint/2010/main" val="3519568833"/>
              </p:ext>
            </p:extLst>
          </p:nvPr>
        </p:nvGraphicFramePr>
        <p:xfrm>
          <a:off x="6096000" y="768933"/>
          <a:ext cx="5414895" cy="412701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FB419435-A27D-C443-BC2D-96220ECEBCAB}"/>
              </a:ext>
            </a:extLst>
          </p:cNvPr>
          <p:cNvSpPr/>
          <p:nvPr/>
        </p:nvSpPr>
        <p:spPr>
          <a:xfrm>
            <a:off x="530092" y="5289855"/>
            <a:ext cx="10442498" cy="984885"/>
          </a:xfrm>
          <a:prstGeom prst="rect">
            <a:avLst/>
          </a:prstGeom>
        </p:spPr>
        <p:txBody>
          <a:bodyPr wrap="square">
            <a:spAutoFit/>
          </a:bodyPr>
          <a:lstStyle/>
          <a:p>
            <a:pPr marL="173038" indent="-173038">
              <a:spcBef>
                <a:spcPts val="600"/>
              </a:spcBef>
              <a:buClr>
                <a:schemeClr val="bg1"/>
              </a:buClr>
              <a:buFont typeface="Arial" panose="020B0604020202020204" pitchFamily="34" charset="0"/>
              <a:buChar char="•"/>
            </a:pPr>
            <a:r>
              <a:rPr lang="en-US" sz="1600" dirty="0">
                <a:solidFill>
                  <a:schemeClr val="tx2"/>
                </a:solidFill>
              </a:rPr>
              <a:t>  </a:t>
            </a:r>
            <a:r>
              <a:rPr lang="en-US" sz="1600" b="1" dirty="0">
                <a:solidFill>
                  <a:schemeClr val="tx2"/>
                </a:solidFill>
              </a:rPr>
              <a:t>ONLY 4% </a:t>
            </a:r>
            <a:r>
              <a:rPr lang="en-US" sz="1600" dirty="0">
                <a:solidFill>
                  <a:schemeClr val="bg1"/>
                </a:solidFill>
              </a:rPr>
              <a:t>said voice decreased last year*</a:t>
            </a:r>
          </a:p>
          <a:p>
            <a:pPr marL="173038" indent="-173038">
              <a:spcBef>
                <a:spcPts val="600"/>
              </a:spcBef>
              <a:buClr>
                <a:schemeClr val="bg1"/>
              </a:buClr>
              <a:buFont typeface="Arial" panose="020B0604020202020204" pitchFamily="34" charset="0"/>
              <a:buChar char="•"/>
            </a:pPr>
            <a:r>
              <a:rPr lang="en-US" sz="1600" dirty="0">
                <a:solidFill>
                  <a:schemeClr val="tx2"/>
                </a:solidFill>
              </a:rPr>
              <a:t>  </a:t>
            </a:r>
            <a:r>
              <a:rPr lang="en-US" sz="1600" b="1" dirty="0">
                <a:solidFill>
                  <a:schemeClr val="tx2"/>
                </a:solidFill>
              </a:rPr>
              <a:t>70% </a:t>
            </a:r>
            <a:r>
              <a:rPr lang="en-US" sz="1600" dirty="0">
                <a:solidFill>
                  <a:schemeClr val="bg1"/>
                </a:solidFill>
              </a:rPr>
              <a:t>said voice calls increased </a:t>
            </a:r>
          </a:p>
          <a:p>
            <a:pPr marL="285750" indent="-285750">
              <a:spcBef>
                <a:spcPts val="600"/>
              </a:spcBef>
              <a:buClr>
                <a:schemeClr val="bg1"/>
              </a:buClr>
              <a:buFont typeface="Arial" panose="020B0604020202020204" pitchFamily="34" charset="0"/>
              <a:buChar char="•"/>
            </a:pPr>
            <a:r>
              <a:rPr lang="en-US" sz="1600" dirty="0">
                <a:solidFill>
                  <a:schemeClr val="bg1"/>
                </a:solidFill>
              </a:rPr>
              <a:t>Consistent research shows voice channel has higher satisfaction </a:t>
            </a:r>
          </a:p>
        </p:txBody>
      </p:sp>
    </p:spTree>
    <p:extLst>
      <p:ext uri="{BB962C8B-B14F-4D97-AF65-F5344CB8AC3E}">
        <p14:creationId xmlns:p14="http://schemas.microsoft.com/office/powerpoint/2010/main" val="382703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2D9C670-B712-C044-A7A3-4316F868664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6385" y="2069995"/>
            <a:ext cx="1541684" cy="1660716"/>
          </a:xfrm>
          <a:prstGeom prst="rect">
            <a:avLst/>
          </a:prstGeom>
        </p:spPr>
      </p:pic>
      <p:sp>
        <p:nvSpPr>
          <p:cNvPr id="5" name="Title 4">
            <a:extLst>
              <a:ext uri="{FF2B5EF4-FFF2-40B4-BE49-F238E27FC236}">
                <a16:creationId xmlns:a16="http://schemas.microsoft.com/office/drawing/2014/main" id="{169D99F1-C831-4598-AA81-16F3AFA446A9}"/>
              </a:ext>
            </a:extLst>
          </p:cNvPr>
          <p:cNvSpPr>
            <a:spLocks noGrp="1"/>
          </p:cNvSpPr>
          <p:nvPr>
            <p:ph type="title"/>
          </p:nvPr>
        </p:nvSpPr>
        <p:spPr/>
        <p:txBody>
          <a:bodyPr/>
          <a:lstStyle/>
          <a:p>
            <a:r>
              <a:rPr lang="en-CA" dirty="0"/>
              <a:t>Target User profile</a:t>
            </a:r>
            <a:endParaRPr lang="en-US" dirty="0"/>
          </a:p>
        </p:txBody>
      </p:sp>
      <p:graphicFrame>
        <p:nvGraphicFramePr>
          <p:cNvPr id="21" name="Table 20">
            <a:extLst>
              <a:ext uri="{FF2B5EF4-FFF2-40B4-BE49-F238E27FC236}">
                <a16:creationId xmlns:a16="http://schemas.microsoft.com/office/drawing/2014/main" id="{87A3E348-B79E-4299-A63E-597D66AEE099}"/>
              </a:ext>
            </a:extLst>
          </p:cNvPr>
          <p:cNvGraphicFramePr>
            <a:graphicFrameLocks noGrp="1"/>
          </p:cNvGraphicFramePr>
          <p:nvPr/>
        </p:nvGraphicFramePr>
        <p:xfrm>
          <a:off x="371475" y="3745578"/>
          <a:ext cx="11412539" cy="2438400"/>
        </p:xfrm>
        <a:graphic>
          <a:graphicData uri="http://schemas.openxmlformats.org/drawingml/2006/table">
            <a:tbl>
              <a:tblPr firstRow="1" bandRow="1">
                <a:tableStyleId>{16D9F66E-5EB9-4882-86FB-DCBF35E3C3E4}</a:tableStyleId>
              </a:tblPr>
              <a:tblGrid>
                <a:gridCol w="4717883">
                  <a:extLst>
                    <a:ext uri="{9D8B030D-6E8A-4147-A177-3AD203B41FA5}">
                      <a16:colId xmlns:a16="http://schemas.microsoft.com/office/drawing/2014/main" val="724509426"/>
                    </a:ext>
                  </a:extLst>
                </a:gridCol>
                <a:gridCol w="1673664">
                  <a:extLst>
                    <a:ext uri="{9D8B030D-6E8A-4147-A177-3AD203B41FA5}">
                      <a16:colId xmlns:a16="http://schemas.microsoft.com/office/drawing/2014/main" val="1638247577"/>
                    </a:ext>
                  </a:extLst>
                </a:gridCol>
                <a:gridCol w="1673664">
                  <a:extLst>
                    <a:ext uri="{9D8B030D-6E8A-4147-A177-3AD203B41FA5}">
                      <a16:colId xmlns:a16="http://schemas.microsoft.com/office/drawing/2014/main" val="3268665763"/>
                    </a:ext>
                  </a:extLst>
                </a:gridCol>
                <a:gridCol w="1673664">
                  <a:extLst>
                    <a:ext uri="{9D8B030D-6E8A-4147-A177-3AD203B41FA5}">
                      <a16:colId xmlns:a16="http://schemas.microsoft.com/office/drawing/2014/main" val="3150509116"/>
                    </a:ext>
                  </a:extLst>
                </a:gridCol>
                <a:gridCol w="1673664">
                  <a:extLst>
                    <a:ext uri="{9D8B030D-6E8A-4147-A177-3AD203B41FA5}">
                      <a16:colId xmlns:a16="http://schemas.microsoft.com/office/drawing/2014/main" val="661860730"/>
                    </a:ext>
                  </a:extLst>
                </a:gridCol>
              </a:tblGrid>
              <a:tr h="568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Sound professional in loud environments</a:t>
                      </a:r>
                    </a:p>
                  </a:txBody>
                  <a:tcPr marL="121920" marR="121920" marT="60960" marB="60960" anchor="ctr"/>
                </a:tc>
                <a:tc>
                  <a:txBody>
                    <a:bodyPr/>
                    <a:lstStyle/>
                    <a:p>
                      <a:pPr algn="ctr"/>
                      <a:r>
                        <a:rPr lang="en-US" sz="3200" dirty="0">
                          <a:solidFill>
                            <a:schemeClr val="accent4"/>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tx2"/>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bg2"/>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rgbClr val="FFC000"/>
                        </a:solidFill>
                      </a:endParaRPr>
                    </a:p>
                  </a:txBody>
                  <a:tcPr marL="121920" marR="121920" marT="60960" marB="60960" anchor="ctr"/>
                </a:tc>
                <a:extLst>
                  <a:ext uri="{0D108BD9-81ED-4DB2-BD59-A6C34878D82A}">
                    <a16:rowId xmlns:a16="http://schemas.microsoft.com/office/drawing/2014/main" val="3629543030"/>
                  </a:ext>
                </a:extLst>
              </a:tr>
              <a:tr h="568960">
                <a:tc>
                  <a:txBody>
                    <a:bodyPr/>
                    <a:lstStyle/>
                    <a:p>
                      <a:r>
                        <a:rPr lang="en-US" sz="1500" b="0" dirty="0">
                          <a:solidFill>
                            <a:schemeClr val="tx1"/>
                          </a:solidFill>
                          <a:latin typeface="+mn-lt"/>
                        </a:rPr>
                        <a:t>Efficiently</a:t>
                      </a:r>
                      <a:r>
                        <a:rPr lang="en-US" sz="1500" b="0" baseline="0" dirty="0">
                          <a:solidFill>
                            <a:schemeClr val="tx1"/>
                          </a:solidFill>
                          <a:latin typeface="+mn-lt"/>
                        </a:rPr>
                        <a:t> m</a:t>
                      </a:r>
                      <a:r>
                        <a:rPr lang="en-US" sz="1500" b="0" dirty="0">
                          <a:solidFill>
                            <a:schemeClr val="tx1"/>
                          </a:solidFill>
                          <a:latin typeface="+mn-lt"/>
                        </a:rPr>
                        <a:t>anage high frequency</a:t>
                      </a:r>
                      <a:r>
                        <a:rPr lang="en-US" sz="1500" b="0" baseline="0" dirty="0">
                          <a:solidFill>
                            <a:schemeClr val="tx1"/>
                          </a:solidFill>
                          <a:latin typeface="+mn-lt"/>
                        </a:rPr>
                        <a:t> of inbound calls</a:t>
                      </a:r>
                      <a:endParaRPr lang="en-US" sz="1500" b="0" dirty="0">
                        <a:solidFill>
                          <a:schemeClr val="tx1"/>
                        </a:solidFill>
                        <a:latin typeface="+mn-lt"/>
                      </a:endParaRPr>
                    </a:p>
                  </a:txBody>
                  <a:tcPr marL="121920" marR="121920" marT="60960" marB="60960" anchor="ctr"/>
                </a:tc>
                <a:tc>
                  <a:txBody>
                    <a:bodyPr/>
                    <a:lstStyle/>
                    <a:p>
                      <a:pPr algn="ctr"/>
                      <a:r>
                        <a:rPr lang="en-US" sz="3200" dirty="0">
                          <a:solidFill>
                            <a:schemeClr val="accent4"/>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tx2"/>
                        </a:solidFill>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bg2"/>
                        </a:solidFill>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rgbClr val="FFC000"/>
                        </a:solidFill>
                      </a:endParaRPr>
                    </a:p>
                  </a:txBody>
                  <a:tcPr marL="121920" marR="121920" marT="60960" marB="60960" anchor="ctr"/>
                </a:tc>
                <a:extLst>
                  <a:ext uri="{0D108BD9-81ED-4DB2-BD59-A6C34878D82A}">
                    <a16:rowId xmlns:a16="http://schemas.microsoft.com/office/drawing/2014/main" val="3387953872"/>
                  </a:ext>
                </a:extLst>
              </a:tr>
              <a:tr h="568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Resolve customer issues in a timely manner</a:t>
                      </a:r>
                    </a:p>
                  </a:txBody>
                  <a:tcPr marL="121920" marR="121920" marT="60960" marB="60960" anchor="ctr"/>
                </a:tc>
                <a:tc>
                  <a:txBody>
                    <a:bodyPr/>
                    <a:lstStyle/>
                    <a:p>
                      <a:pPr algn="ctr"/>
                      <a:r>
                        <a:rPr lang="en-US" sz="3200" dirty="0">
                          <a:solidFill>
                            <a:schemeClr val="accent4"/>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tx2"/>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bg2"/>
                        </a:solidFill>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accent3"/>
                          </a:solidFill>
                        </a:rPr>
                        <a:t>●</a:t>
                      </a:r>
                    </a:p>
                  </a:txBody>
                  <a:tcPr marL="121920" marR="121920" marT="60960" marB="60960" anchor="ctr"/>
                </a:tc>
                <a:extLst>
                  <a:ext uri="{0D108BD9-81ED-4DB2-BD59-A6C34878D82A}">
                    <a16:rowId xmlns:a16="http://schemas.microsoft.com/office/drawing/2014/main" val="1574999249"/>
                  </a:ext>
                </a:extLst>
              </a:tr>
              <a:tr h="568960">
                <a:tc>
                  <a:txBody>
                    <a:bodyPr/>
                    <a:lstStyle/>
                    <a:p>
                      <a:pPr marL="0" algn="l" defTabSz="457200" rtl="0" eaLnBrk="1" latinLnBrk="0" hangingPunct="1"/>
                      <a:r>
                        <a:rPr lang="en-US" sz="1500" b="0" kern="1200" dirty="0">
                          <a:solidFill>
                            <a:schemeClr val="tx1"/>
                          </a:solidFill>
                          <a:latin typeface="+mn-lt"/>
                          <a:ea typeface="+mn-ea"/>
                          <a:cs typeface="+mn-cs"/>
                        </a:rPr>
                        <a:t>Provide</a:t>
                      </a:r>
                      <a:r>
                        <a:rPr lang="en-US" sz="1500" b="0" kern="1200" baseline="0" dirty="0">
                          <a:solidFill>
                            <a:schemeClr val="tx1"/>
                          </a:solidFill>
                          <a:latin typeface="+mn-lt"/>
                          <a:ea typeface="+mn-ea"/>
                          <a:cs typeface="+mn-cs"/>
                        </a:rPr>
                        <a:t> high-touch engagement</a:t>
                      </a:r>
                      <a:endParaRPr lang="en-US" sz="1500" b="0" kern="1200" dirty="0">
                        <a:solidFill>
                          <a:schemeClr val="tx1"/>
                        </a:solidFill>
                        <a:latin typeface="+mn-lt"/>
                        <a:ea typeface="+mn-ea"/>
                        <a:cs typeface="+mn-cs"/>
                      </a:endParaRPr>
                    </a:p>
                  </a:txBody>
                  <a:tcPr marL="121920" marR="121920" marT="60960" marB="60960" anchor="ctr"/>
                </a:tc>
                <a:tc>
                  <a:txBody>
                    <a:bodyPr/>
                    <a:lstStyle/>
                    <a:p>
                      <a:pPr algn="ctr"/>
                      <a:endParaRPr lang="en-US" sz="3200" dirty="0">
                        <a:solidFill>
                          <a:srgbClr val="948A54"/>
                        </a:solidFill>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tx2"/>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bg2"/>
                          </a:solidFill>
                        </a:rPr>
                        <a:t>●</a:t>
                      </a: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accent3"/>
                          </a:solidFill>
                        </a:rPr>
                        <a:t>●</a:t>
                      </a:r>
                    </a:p>
                  </a:txBody>
                  <a:tcPr marL="121920" marR="121920" marT="60960" marB="60960" anchor="ctr"/>
                </a:tc>
                <a:extLst>
                  <a:ext uri="{0D108BD9-81ED-4DB2-BD59-A6C34878D82A}">
                    <a16:rowId xmlns:a16="http://schemas.microsoft.com/office/drawing/2014/main" val="3319397334"/>
                  </a:ext>
                </a:extLst>
              </a:tr>
            </a:tbl>
          </a:graphicData>
        </a:graphic>
      </p:graphicFrame>
      <p:pic>
        <p:nvPicPr>
          <p:cNvPr id="7" name="Picture 6">
            <a:extLst>
              <a:ext uri="{FF2B5EF4-FFF2-40B4-BE49-F238E27FC236}">
                <a16:creationId xmlns:a16="http://schemas.microsoft.com/office/drawing/2014/main" id="{7004AD00-2510-47A0-97CC-7C0E3332D4D7}"/>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69985" y="2061826"/>
            <a:ext cx="1543538" cy="1677054"/>
          </a:xfrm>
          <a:prstGeom prst="rect">
            <a:avLst/>
          </a:prstGeom>
        </p:spPr>
      </p:pic>
      <p:sp>
        <p:nvSpPr>
          <p:cNvPr id="22" name="Rectangle 21">
            <a:extLst>
              <a:ext uri="{FF2B5EF4-FFF2-40B4-BE49-F238E27FC236}">
                <a16:creationId xmlns:a16="http://schemas.microsoft.com/office/drawing/2014/main" id="{AF93E0C7-0BD8-49A0-8CF0-FCA5E51391CE}"/>
              </a:ext>
            </a:extLst>
          </p:cNvPr>
          <p:cNvSpPr/>
          <p:nvPr/>
        </p:nvSpPr>
        <p:spPr>
          <a:xfrm>
            <a:off x="5150975" y="1523384"/>
            <a:ext cx="1545336" cy="5486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Agent</a:t>
            </a:r>
          </a:p>
        </p:txBody>
      </p:sp>
      <p:sp>
        <p:nvSpPr>
          <p:cNvPr id="30" name="Rectangle 29">
            <a:extLst>
              <a:ext uri="{FF2B5EF4-FFF2-40B4-BE49-F238E27FC236}">
                <a16:creationId xmlns:a16="http://schemas.microsoft.com/office/drawing/2014/main" id="{B0E92203-8D14-4556-966B-ABEFE5C70695}"/>
              </a:ext>
            </a:extLst>
          </p:cNvPr>
          <p:cNvSpPr/>
          <p:nvPr/>
        </p:nvSpPr>
        <p:spPr>
          <a:xfrm>
            <a:off x="6826385" y="1523384"/>
            <a:ext cx="1545336"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a:ea typeface="+mn-ea"/>
                <a:cs typeface="+mn-cs"/>
              </a:rPr>
              <a:t>Customer Service Rep</a:t>
            </a:r>
            <a:endPar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AEF4C84C-6B40-4B7C-9A98-1D9FAB757A3F}"/>
              </a:ext>
            </a:extLst>
          </p:cNvPr>
          <p:cNvSpPr/>
          <p:nvPr/>
        </p:nvSpPr>
        <p:spPr>
          <a:xfrm>
            <a:off x="10168187" y="1523384"/>
            <a:ext cx="1545336"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Social Customer Care</a:t>
            </a:r>
          </a:p>
        </p:txBody>
      </p:sp>
      <p:sp>
        <p:nvSpPr>
          <p:cNvPr id="35" name="Rectangle 34">
            <a:extLst>
              <a:ext uri="{FF2B5EF4-FFF2-40B4-BE49-F238E27FC236}">
                <a16:creationId xmlns:a16="http://schemas.microsoft.com/office/drawing/2014/main" id="{FCC18287-2E5C-4E4D-9417-A2303ADFB2A9}"/>
              </a:ext>
            </a:extLst>
          </p:cNvPr>
          <p:cNvSpPr/>
          <p:nvPr/>
        </p:nvSpPr>
        <p:spPr>
          <a:xfrm>
            <a:off x="8494490" y="1523384"/>
            <a:ext cx="1545336" cy="5486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Service Center Supervisor</a:t>
            </a:r>
          </a:p>
        </p:txBody>
      </p:sp>
      <p:sp>
        <p:nvSpPr>
          <p:cNvPr id="2" name="Rectangle 1">
            <a:extLst>
              <a:ext uri="{FF2B5EF4-FFF2-40B4-BE49-F238E27FC236}">
                <a16:creationId xmlns:a16="http://schemas.microsoft.com/office/drawing/2014/main" id="{A58923A6-F25F-4800-ABD0-58B9C8879C01}"/>
              </a:ext>
            </a:extLst>
          </p:cNvPr>
          <p:cNvSpPr/>
          <p:nvPr/>
        </p:nvSpPr>
        <p:spPr>
          <a:xfrm>
            <a:off x="5059681" y="1295933"/>
            <a:ext cx="1696214" cy="5392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Placeholder 4" descr="A person sitting at a table using a computer&#10;&#10;Description automatically generated">
            <a:extLst>
              <a:ext uri="{FF2B5EF4-FFF2-40B4-BE49-F238E27FC236}">
                <a16:creationId xmlns:a16="http://schemas.microsoft.com/office/drawing/2014/main" id="{0AC34484-54CF-7545-800D-E8A22451A3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4542" y="2072023"/>
            <a:ext cx="1541683" cy="1662309"/>
          </a:xfrm>
          <a:prstGeom prst="rect">
            <a:avLst/>
          </a:prstGeom>
        </p:spPr>
      </p:pic>
      <p:pic>
        <p:nvPicPr>
          <p:cNvPr id="16" name="Picture 15">
            <a:extLst>
              <a:ext uri="{FF2B5EF4-FFF2-40B4-BE49-F238E27FC236}">
                <a16:creationId xmlns:a16="http://schemas.microsoft.com/office/drawing/2014/main" id="{21BB61F8-5440-354A-8118-19269CDF5925}"/>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98144" y="2056340"/>
            <a:ext cx="1541682" cy="1688026"/>
          </a:xfrm>
          <a:prstGeom prst="rect">
            <a:avLst/>
          </a:prstGeom>
        </p:spPr>
      </p:pic>
    </p:spTree>
    <p:extLst>
      <p:ext uri="{BB962C8B-B14F-4D97-AF65-F5344CB8AC3E}">
        <p14:creationId xmlns:p14="http://schemas.microsoft.com/office/powerpoint/2010/main" val="925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18A8916-88CA-4BA5-8490-5F212FAE0F3E}"/>
              </a:ext>
            </a:extLst>
          </p:cNvPr>
          <p:cNvSpPr>
            <a:spLocks noGrp="1"/>
          </p:cNvSpPr>
          <p:nvPr>
            <p:ph type="body" sz="quarter" idx="61"/>
          </p:nvPr>
        </p:nvSpPr>
        <p:spPr>
          <a:xfrm>
            <a:off x="489977" y="2449861"/>
            <a:ext cx="4796008" cy="3649106"/>
          </a:xfrm>
        </p:spPr>
        <p:txBody>
          <a:bodyPr/>
          <a:lstStyle/>
          <a:p>
            <a:r>
              <a:rPr lang="en-US" dirty="0"/>
              <a:t>“Headsets? I just need them to be comfortable and sound clear.” </a:t>
            </a:r>
          </a:p>
          <a:p>
            <a:pPr>
              <a:lnSpc>
                <a:spcPts val="2120"/>
              </a:lnSpc>
            </a:pPr>
            <a:r>
              <a:rPr lang="en-US" sz="1600" b="0" dirty="0"/>
              <a:t>“I’m paid based on the volume of calls I can handle, so the more people I can talk to, the more income I make. It’s a long day and I’m on the line for almost all of it. That’s why, when it comes to headsets, I don’t need to know the finer technical points. I just want my headset to be as comfortable as possible over the course of the day and provide excellent sound quality.”</a:t>
            </a:r>
          </a:p>
          <a:p>
            <a:endParaRPr lang="en-GB" dirty="0"/>
          </a:p>
        </p:txBody>
      </p:sp>
      <p:sp>
        <p:nvSpPr>
          <p:cNvPr id="8" name="Text Placeholder 7">
            <a:extLst>
              <a:ext uri="{FF2B5EF4-FFF2-40B4-BE49-F238E27FC236}">
                <a16:creationId xmlns:a16="http://schemas.microsoft.com/office/drawing/2014/main" id="{2116C14D-9AAA-43A6-9D92-B66E766CE552}"/>
              </a:ext>
            </a:extLst>
          </p:cNvPr>
          <p:cNvSpPr>
            <a:spLocks noGrp="1"/>
          </p:cNvSpPr>
          <p:nvPr>
            <p:ph type="body" sz="quarter" idx="58"/>
          </p:nvPr>
        </p:nvSpPr>
        <p:spPr>
          <a:xfrm>
            <a:off x="289560" y="1424434"/>
            <a:ext cx="5486400" cy="851515"/>
          </a:xfrm>
        </p:spPr>
        <p:txBody>
          <a:bodyPr/>
          <a:lstStyle/>
          <a:p>
            <a:r>
              <a:rPr lang="en-GB"/>
              <a:t>Pressured. Practical. Matter-of-fact.</a:t>
            </a:r>
          </a:p>
          <a:p>
            <a:endParaRPr lang="en-GB"/>
          </a:p>
        </p:txBody>
      </p:sp>
      <p:pic>
        <p:nvPicPr>
          <p:cNvPr id="5" name="Picture Placeholder 4" descr="A person sitting at a table using a computer&#10;&#10;Description automatically generated">
            <a:extLst>
              <a:ext uri="{FF2B5EF4-FFF2-40B4-BE49-F238E27FC236}">
                <a16:creationId xmlns:a16="http://schemas.microsoft.com/office/drawing/2014/main" id="{21D4508E-42F4-F149-B5B3-31DE853EA6B6}"/>
              </a:ext>
            </a:extLst>
          </p:cNvPr>
          <p:cNvPicPr>
            <a:picLocks noGrp="1" noChangeAspect="1"/>
          </p:cNvPicPr>
          <p:nvPr>
            <p:ph type="pic" sz="quarter" idx="59"/>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sp>
        <p:nvSpPr>
          <p:cNvPr id="13" name="Title 4">
            <a:extLst>
              <a:ext uri="{FF2B5EF4-FFF2-40B4-BE49-F238E27FC236}">
                <a16:creationId xmlns:a16="http://schemas.microsoft.com/office/drawing/2014/main" id="{854D81E9-A2B6-9345-8177-B1419B03FE58}"/>
              </a:ext>
            </a:extLst>
          </p:cNvPr>
          <p:cNvSpPr txBox="1">
            <a:spLocks/>
          </p:cNvSpPr>
          <p:nvPr/>
        </p:nvSpPr>
        <p:spPr>
          <a:xfrm>
            <a:off x="490784" y="1235021"/>
            <a:ext cx="3492493" cy="1071704"/>
          </a:xfrm>
          <a:prstGeom prst="rect">
            <a:avLst/>
          </a:prstGeom>
        </p:spPr>
        <p:txBody>
          <a:bodyPr vert="horz" wrap="square" lIns="91440" tIns="45720" rIns="91440" bIns="45720" rtlCol="0" anchor="t">
            <a:spAutoFit/>
          </a:bodyPr>
          <a:lstStyle>
            <a:lvl1pPr algn="l" defTabSz="914400" rtl="0" eaLnBrk="1" latinLnBrk="0" hangingPunct="1">
              <a:lnSpc>
                <a:spcPts val="4000"/>
              </a:lnSpc>
              <a:spcBef>
                <a:spcPct val="0"/>
              </a:spcBef>
              <a:buNone/>
              <a:defRPr lang="en-GB" sz="2800" b="1" i="0" u="sng" kern="1200" cap="all" spc="300" baseline="0">
                <a:solidFill>
                  <a:schemeClr val="tx1"/>
                </a:solidFill>
                <a:effectLst/>
                <a:uFill>
                  <a:solidFill>
                    <a:schemeClr val="tx1"/>
                  </a:solidFill>
                </a:uFill>
                <a:latin typeface="+mj-lt"/>
                <a:ea typeface="+mj-ea"/>
                <a:cs typeface="+mj-cs"/>
              </a:defRPr>
            </a:lvl1pPr>
          </a:lstStyle>
          <a:p>
            <a:r>
              <a:rPr lang="en-CA" dirty="0"/>
              <a:t>User profile: agent</a:t>
            </a:r>
            <a:endParaRPr lang="en-US" dirty="0"/>
          </a:p>
        </p:txBody>
      </p:sp>
    </p:spTree>
    <p:extLst>
      <p:ext uri="{BB962C8B-B14F-4D97-AF65-F5344CB8AC3E}">
        <p14:creationId xmlns:p14="http://schemas.microsoft.com/office/powerpoint/2010/main" val="285819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C2B3-42B6-4D30-9004-498FD12C229F}"/>
              </a:ext>
            </a:extLst>
          </p:cNvPr>
          <p:cNvSpPr>
            <a:spLocks noGrp="1"/>
          </p:cNvSpPr>
          <p:nvPr>
            <p:ph type="title"/>
          </p:nvPr>
        </p:nvSpPr>
        <p:spPr/>
        <p:txBody>
          <a:bodyPr/>
          <a:lstStyle/>
          <a:p>
            <a:r>
              <a:rPr lang="en-GB" dirty="0"/>
              <a:t>Models to suit all your connection needs</a:t>
            </a:r>
          </a:p>
        </p:txBody>
      </p:sp>
      <p:pic>
        <p:nvPicPr>
          <p:cNvPr id="11" name="Picture 10" descr="A necklace on a black background&#10;&#10;Description automatically generated">
            <a:extLst>
              <a:ext uri="{FF2B5EF4-FFF2-40B4-BE49-F238E27FC236}">
                <a16:creationId xmlns:a16="http://schemas.microsoft.com/office/drawing/2014/main" id="{36AB7898-02A7-6B4A-AD8D-104F77AA5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2553" y="1835667"/>
            <a:ext cx="3898096" cy="1755768"/>
          </a:xfrm>
          <a:prstGeom prst="rect">
            <a:avLst/>
          </a:prstGeom>
        </p:spPr>
      </p:pic>
      <p:pic>
        <p:nvPicPr>
          <p:cNvPr id="13" name="Picture 12" descr="A necklace on a black background&#10;&#10;Description automatically generated">
            <a:extLst>
              <a:ext uri="{FF2B5EF4-FFF2-40B4-BE49-F238E27FC236}">
                <a16:creationId xmlns:a16="http://schemas.microsoft.com/office/drawing/2014/main" id="{62F74598-70A2-F549-9BF7-6B4D983BE9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2552" y="4157922"/>
            <a:ext cx="4188649" cy="1755768"/>
          </a:xfrm>
          <a:prstGeom prst="rect">
            <a:avLst/>
          </a:prstGeom>
        </p:spPr>
      </p:pic>
      <p:pic>
        <p:nvPicPr>
          <p:cNvPr id="15" name="Picture 14">
            <a:extLst>
              <a:ext uri="{FF2B5EF4-FFF2-40B4-BE49-F238E27FC236}">
                <a16:creationId xmlns:a16="http://schemas.microsoft.com/office/drawing/2014/main" id="{E2854484-EDF5-EB40-802E-5FDA670F61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79" y="1504661"/>
            <a:ext cx="3884416" cy="4964370"/>
          </a:xfrm>
          <a:prstGeom prst="rect">
            <a:avLst/>
          </a:prstGeom>
        </p:spPr>
      </p:pic>
      <p:pic>
        <p:nvPicPr>
          <p:cNvPr id="17" name="Picture 16" descr="A close up of a necklace&#10;&#10;Description automatically generated">
            <a:extLst>
              <a:ext uri="{FF2B5EF4-FFF2-40B4-BE49-F238E27FC236}">
                <a16:creationId xmlns:a16="http://schemas.microsoft.com/office/drawing/2014/main" id="{FCA6E0F8-55E3-7B43-8B05-D5B7189CE4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1290" y="1504661"/>
            <a:ext cx="3885158" cy="4964370"/>
          </a:xfrm>
          <a:prstGeom prst="rect">
            <a:avLst/>
          </a:prstGeom>
        </p:spPr>
      </p:pic>
      <p:sp>
        <p:nvSpPr>
          <p:cNvPr id="18" name="Rectangle 17">
            <a:extLst>
              <a:ext uri="{FF2B5EF4-FFF2-40B4-BE49-F238E27FC236}">
                <a16:creationId xmlns:a16="http://schemas.microsoft.com/office/drawing/2014/main" id="{62136C11-0941-1D47-9FDB-4A113F17513E}"/>
              </a:ext>
            </a:extLst>
          </p:cNvPr>
          <p:cNvSpPr/>
          <p:nvPr/>
        </p:nvSpPr>
        <p:spPr>
          <a:xfrm>
            <a:off x="364788" y="1333041"/>
            <a:ext cx="2330835" cy="369332"/>
          </a:xfrm>
          <a:prstGeom prst="rect">
            <a:avLst/>
          </a:prstGeom>
        </p:spPr>
        <p:txBody>
          <a:bodyPr wrap="square" lIns="0" rIns="0" anchor="b">
            <a:spAutoFit/>
          </a:bodyPr>
          <a:lstStyle/>
          <a:p>
            <a:pPr marL="0" marR="0" lvl="0" indent="0" algn="l" defTabSz="586828" rtl="0" eaLnBrk="1" fontAlgn="auto" latinLnBrk="0" hangingPunct="1">
              <a:lnSpc>
                <a:spcPct val="100000"/>
              </a:lnSpc>
              <a:spcBef>
                <a:spcPts val="0"/>
              </a:spcBef>
              <a:spcAft>
                <a:spcPts val="0"/>
              </a:spcAft>
              <a:buClr>
                <a:srgbClr val="A4CFCB"/>
              </a:buClr>
              <a:buSzTx/>
              <a:buFontTx/>
              <a:buNone/>
              <a:tabLst/>
              <a:defRPr/>
            </a:pPr>
            <a:r>
              <a:rPr kumimoji="0" lang="en-US" sz="1800" b="1" i="0" u="none" strike="noStrike" kern="1200" cap="none" spc="0" normalizeH="0" baseline="0" noProof="0" dirty="0">
                <a:ln>
                  <a:noFill/>
                </a:ln>
                <a:solidFill>
                  <a:srgbClr val="EB3C00"/>
                </a:solidFill>
                <a:effectLst/>
                <a:uLnTx/>
                <a:uFillTx/>
                <a:latin typeface="Arial" panose="020B0604020202020204"/>
                <a:ea typeface="+mn-ea"/>
                <a:cs typeface="Arial" panose="020B0604020202020204" pitchFamily="34" charset="0"/>
              </a:rPr>
              <a:t>Poly QD</a:t>
            </a:r>
          </a:p>
        </p:txBody>
      </p:sp>
      <p:sp>
        <p:nvSpPr>
          <p:cNvPr id="21" name="Rectangle 20">
            <a:extLst>
              <a:ext uri="{FF2B5EF4-FFF2-40B4-BE49-F238E27FC236}">
                <a16:creationId xmlns:a16="http://schemas.microsoft.com/office/drawing/2014/main" id="{C29D8C3B-2A20-384D-8C1B-26BB8BDE7138}"/>
              </a:ext>
            </a:extLst>
          </p:cNvPr>
          <p:cNvSpPr/>
          <p:nvPr/>
        </p:nvSpPr>
        <p:spPr>
          <a:xfrm>
            <a:off x="4502443" y="5768258"/>
            <a:ext cx="1489797" cy="382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lvl="0">
              <a:defRPr/>
            </a:pPr>
            <a:r>
              <a:rPr lang="en-US" sz="1400" dirty="0" err="1">
                <a:solidFill>
                  <a:schemeClr val="tx1"/>
                </a:solidFill>
              </a:rPr>
              <a:t>EncorePro</a:t>
            </a:r>
            <a:r>
              <a:rPr lang="en-US" sz="1400" dirty="0">
                <a:solidFill>
                  <a:schemeClr val="tx1"/>
                </a:solidFill>
              </a:rPr>
              <a:t> 320</a:t>
            </a:r>
          </a:p>
        </p:txBody>
      </p:sp>
      <p:sp>
        <p:nvSpPr>
          <p:cNvPr id="22" name="Rectangle 21">
            <a:extLst>
              <a:ext uri="{FF2B5EF4-FFF2-40B4-BE49-F238E27FC236}">
                <a16:creationId xmlns:a16="http://schemas.microsoft.com/office/drawing/2014/main" id="{8DECB0D0-C089-B041-98C7-4033F84367F2}"/>
              </a:ext>
            </a:extLst>
          </p:cNvPr>
          <p:cNvSpPr/>
          <p:nvPr/>
        </p:nvSpPr>
        <p:spPr>
          <a:xfrm>
            <a:off x="1265178" y="5768258"/>
            <a:ext cx="1489797" cy="382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91440" rtlCol="0" anchor="b"/>
          <a:lstStyle/>
          <a:p>
            <a:pPr lvl="0">
              <a:defRPr/>
            </a:pPr>
            <a:r>
              <a:rPr lang="en-US" sz="1400" dirty="0" err="1">
                <a:solidFill>
                  <a:schemeClr val="tx1"/>
                </a:solidFill>
              </a:rPr>
              <a:t>EncorePro</a:t>
            </a:r>
            <a:r>
              <a:rPr lang="en-US" sz="1400" dirty="0">
                <a:solidFill>
                  <a:schemeClr val="tx1"/>
                </a:solidFill>
              </a:rPr>
              <a:t> 310</a:t>
            </a:r>
          </a:p>
        </p:txBody>
      </p:sp>
      <p:sp>
        <p:nvSpPr>
          <p:cNvPr id="23" name="Rectangle 22">
            <a:extLst>
              <a:ext uri="{FF2B5EF4-FFF2-40B4-BE49-F238E27FC236}">
                <a16:creationId xmlns:a16="http://schemas.microsoft.com/office/drawing/2014/main" id="{A9F05C02-D10F-BF4F-A773-BDB922501FDB}"/>
              </a:ext>
            </a:extLst>
          </p:cNvPr>
          <p:cNvSpPr/>
          <p:nvPr/>
        </p:nvSpPr>
        <p:spPr>
          <a:xfrm>
            <a:off x="10545292" y="2973100"/>
            <a:ext cx="715004" cy="307777"/>
          </a:xfrm>
          <a:prstGeom prst="rect">
            <a:avLst/>
          </a:prstGeom>
        </p:spPr>
        <p:txBody>
          <a:bodyPr wrap="none">
            <a:spAutoFit/>
          </a:bodyPr>
          <a:lstStyle/>
          <a:p>
            <a:r>
              <a:rPr lang="en-GB" sz="1400" dirty="0"/>
              <a:t>USB A</a:t>
            </a:r>
          </a:p>
        </p:txBody>
      </p:sp>
      <p:sp>
        <p:nvSpPr>
          <p:cNvPr id="24" name="Rectangle 23">
            <a:extLst>
              <a:ext uri="{FF2B5EF4-FFF2-40B4-BE49-F238E27FC236}">
                <a16:creationId xmlns:a16="http://schemas.microsoft.com/office/drawing/2014/main" id="{16A4100A-B961-9741-92DC-8A26C7EAB8E9}"/>
              </a:ext>
            </a:extLst>
          </p:cNvPr>
          <p:cNvSpPr/>
          <p:nvPr/>
        </p:nvSpPr>
        <p:spPr>
          <a:xfrm>
            <a:off x="10545292" y="5213574"/>
            <a:ext cx="734496" cy="307777"/>
          </a:xfrm>
          <a:prstGeom prst="rect">
            <a:avLst/>
          </a:prstGeom>
        </p:spPr>
        <p:txBody>
          <a:bodyPr wrap="none">
            <a:spAutoFit/>
          </a:bodyPr>
          <a:lstStyle/>
          <a:p>
            <a:r>
              <a:rPr lang="en-GB" sz="1400" dirty="0"/>
              <a:t>USB C</a:t>
            </a:r>
          </a:p>
        </p:txBody>
      </p:sp>
      <p:sp>
        <p:nvSpPr>
          <p:cNvPr id="25" name="Rectangle 24">
            <a:extLst>
              <a:ext uri="{FF2B5EF4-FFF2-40B4-BE49-F238E27FC236}">
                <a16:creationId xmlns:a16="http://schemas.microsoft.com/office/drawing/2014/main" id="{C59BEEB1-F595-8A40-A11A-0F825E787C40}"/>
              </a:ext>
            </a:extLst>
          </p:cNvPr>
          <p:cNvSpPr/>
          <p:nvPr/>
        </p:nvSpPr>
        <p:spPr>
          <a:xfrm>
            <a:off x="7196619" y="1368261"/>
            <a:ext cx="2330835" cy="369332"/>
          </a:xfrm>
          <a:prstGeom prst="rect">
            <a:avLst/>
          </a:prstGeom>
        </p:spPr>
        <p:txBody>
          <a:bodyPr wrap="square" lIns="0" rIns="0" anchor="b">
            <a:spAutoFit/>
          </a:bodyPr>
          <a:lstStyle/>
          <a:p>
            <a:pPr marL="0" marR="0" lvl="0" indent="0" algn="l" defTabSz="586828" rtl="0" eaLnBrk="1" fontAlgn="auto" latinLnBrk="0" hangingPunct="1">
              <a:lnSpc>
                <a:spcPct val="100000"/>
              </a:lnSpc>
              <a:spcBef>
                <a:spcPts val="0"/>
              </a:spcBef>
              <a:spcAft>
                <a:spcPts val="0"/>
              </a:spcAft>
              <a:buClr>
                <a:srgbClr val="A4CFCB"/>
              </a:buClr>
              <a:buSzTx/>
              <a:buFontTx/>
              <a:buNone/>
              <a:tabLst/>
              <a:defRPr/>
            </a:pPr>
            <a:r>
              <a:rPr lang="en-US" b="1" dirty="0" err="1">
                <a:solidFill>
                  <a:srgbClr val="EB3C00"/>
                </a:solidFill>
                <a:latin typeface="Arial" panose="020B0604020202020204"/>
                <a:cs typeface="Arial" panose="020B0604020202020204" pitchFamily="34" charset="0"/>
              </a:rPr>
              <a:t>EncorePro</a:t>
            </a:r>
            <a:r>
              <a:rPr lang="en-US" b="1" dirty="0">
                <a:solidFill>
                  <a:srgbClr val="EB3C00"/>
                </a:solidFill>
                <a:latin typeface="Arial" panose="020B0604020202020204"/>
                <a:cs typeface="Arial" panose="020B0604020202020204" pitchFamily="34" charset="0"/>
              </a:rPr>
              <a:t> 300 Inline</a:t>
            </a:r>
            <a:endParaRPr kumimoji="0" lang="en-US" sz="1800" b="1" i="0" u="none" strike="noStrike" kern="1200" cap="none" spc="0" normalizeH="0" baseline="0" noProof="0" dirty="0">
              <a:ln>
                <a:noFill/>
              </a:ln>
              <a:solidFill>
                <a:srgbClr val="EB3C00"/>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65061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
            <a:extLst>
              <a:ext uri="{FF2B5EF4-FFF2-40B4-BE49-F238E27FC236}">
                <a16:creationId xmlns:a16="http://schemas.microsoft.com/office/drawing/2014/main" id="{B41E3F81-2D40-8143-90D7-447565BAFA81}"/>
              </a:ext>
            </a:extLst>
          </p:cNvPr>
          <p:cNvSpPr/>
          <p:nvPr/>
        </p:nvSpPr>
        <p:spPr>
          <a:xfrm>
            <a:off x="341956" y="2818858"/>
            <a:ext cx="1446203" cy="1687648"/>
          </a:xfrm>
          <a:custGeom>
            <a:avLst/>
            <a:gdLst>
              <a:gd name="connsiteX0" fmla="*/ 18766913 w 18766913"/>
              <a:gd name="connsiteY0" fmla="*/ 0 h 2461633"/>
              <a:gd name="connsiteX1" fmla="*/ 0 w 18766913"/>
              <a:gd name="connsiteY1" fmla="*/ 0 h 2461633"/>
              <a:gd name="connsiteX2" fmla="*/ 0 w 18766913"/>
              <a:gd name="connsiteY2" fmla="*/ 2461633 h 2461633"/>
              <a:gd name="connsiteX3" fmla="*/ 18766913 w 18766913"/>
              <a:gd name="connsiteY3" fmla="*/ 2461633 h 2461633"/>
              <a:gd name="connsiteX4" fmla="*/ 18766913 w 18766913"/>
              <a:gd name="connsiteY4" fmla="*/ 0 h 246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6913" h="2461633">
                <a:moveTo>
                  <a:pt x="18766913" y="0"/>
                </a:moveTo>
                <a:lnTo>
                  <a:pt x="0" y="0"/>
                </a:lnTo>
                <a:lnTo>
                  <a:pt x="0" y="2461633"/>
                </a:lnTo>
                <a:lnTo>
                  <a:pt x="18766913" y="2461633"/>
                </a:lnTo>
                <a:lnTo>
                  <a:pt x="18766913" y="0"/>
                </a:lnTo>
                <a:close/>
              </a:path>
            </a:pathLst>
          </a:custGeom>
          <a:solidFill>
            <a:schemeClr val="bg2"/>
          </a:solidFill>
        </p:spPr>
        <p:txBody>
          <a:bodyPr wrap="square" lIns="0" tIns="0" rIns="0" bIns="0" rtlCol="0">
            <a:noAutofit/>
          </a:bodyPr>
          <a:lstStyle/>
          <a:p>
            <a:endParaRPr sz="1091"/>
          </a:p>
        </p:txBody>
      </p:sp>
      <p:sp>
        <p:nvSpPr>
          <p:cNvPr id="47" name="object 2">
            <a:extLst>
              <a:ext uri="{FF2B5EF4-FFF2-40B4-BE49-F238E27FC236}">
                <a16:creationId xmlns:a16="http://schemas.microsoft.com/office/drawing/2014/main" id="{62E42CFA-29A9-614F-9EC9-5C2124AD3B0A}"/>
              </a:ext>
            </a:extLst>
          </p:cNvPr>
          <p:cNvSpPr/>
          <p:nvPr/>
        </p:nvSpPr>
        <p:spPr>
          <a:xfrm>
            <a:off x="341956" y="4637498"/>
            <a:ext cx="1446203" cy="1687648"/>
          </a:xfrm>
          <a:custGeom>
            <a:avLst/>
            <a:gdLst>
              <a:gd name="connsiteX0" fmla="*/ 18766913 w 18766913"/>
              <a:gd name="connsiteY0" fmla="*/ 0 h 2461633"/>
              <a:gd name="connsiteX1" fmla="*/ 0 w 18766913"/>
              <a:gd name="connsiteY1" fmla="*/ 0 h 2461633"/>
              <a:gd name="connsiteX2" fmla="*/ 0 w 18766913"/>
              <a:gd name="connsiteY2" fmla="*/ 2461633 h 2461633"/>
              <a:gd name="connsiteX3" fmla="*/ 18766913 w 18766913"/>
              <a:gd name="connsiteY3" fmla="*/ 2461633 h 2461633"/>
              <a:gd name="connsiteX4" fmla="*/ 18766913 w 18766913"/>
              <a:gd name="connsiteY4" fmla="*/ 0 h 246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6913" h="2461633">
                <a:moveTo>
                  <a:pt x="18766913" y="0"/>
                </a:moveTo>
                <a:lnTo>
                  <a:pt x="0" y="0"/>
                </a:lnTo>
                <a:lnTo>
                  <a:pt x="0" y="2461633"/>
                </a:lnTo>
                <a:lnTo>
                  <a:pt x="18766913" y="2461633"/>
                </a:lnTo>
                <a:lnTo>
                  <a:pt x="18766913" y="0"/>
                </a:lnTo>
                <a:close/>
              </a:path>
            </a:pathLst>
          </a:custGeom>
          <a:solidFill>
            <a:schemeClr val="bg2"/>
          </a:solidFill>
        </p:spPr>
        <p:txBody>
          <a:bodyPr wrap="square" lIns="0" tIns="0" rIns="0" bIns="0" rtlCol="0">
            <a:noAutofit/>
          </a:bodyPr>
          <a:lstStyle/>
          <a:p>
            <a:endParaRPr sz="1091"/>
          </a:p>
        </p:txBody>
      </p:sp>
      <p:sp>
        <p:nvSpPr>
          <p:cNvPr id="45" name="object 2">
            <a:extLst>
              <a:ext uri="{FF2B5EF4-FFF2-40B4-BE49-F238E27FC236}">
                <a16:creationId xmlns:a16="http://schemas.microsoft.com/office/drawing/2014/main" id="{27A28C27-655D-2C4B-995E-D2F0871A2B13}"/>
              </a:ext>
            </a:extLst>
          </p:cNvPr>
          <p:cNvSpPr/>
          <p:nvPr/>
        </p:nvSpPr>
        <p:spPr>
          <a:xfrm>
            <a:off x="341956" y="1020538"/>
            <a:ext cx="1446203" cy="1687647"/>
          </a:xfrm>
          <a:custGeom>
            <a:avLst/>
            <a:gdLst>
              <a:gd name="connsiteX0" fmla="*/ 18766913 w 18766913"/>
              <a:gd name="connsiteY0" fmla="*/ 0 h 2461633"/>
              <a:gd name="connsiteX1" fmla="*/ 0 w 18766913"/>
              <a:gd name="connsiteY1" fmla="*/ 0 h 2461633"/>
              <a:gd name="connsiteX2" fmla="*/ 0 w 18766913"/>
              <a:gd name="connsiteY2" fmla="*/ 2461633 h 2461633"/>
              <a:gd name="connsiteX3" fmla="*/ 18766913 w 18766913"/>
              <a:gd name="connsiteY3" fmla="*/ 2461633 h 2461633"/>
              <a:gd name="connsiteX4" fmla="*/ 18766913 w 18766913"/>
              <a:gd name="connsiteY4" fmla="*/ 0 h 246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6913" h="2461633">
                <a:moveTo>
                  <a:pt x="18766913" y="0"/>
                </a:moveTo>
                <a:lnTo>
                  <a:pt x="0" y="0"/>
                </a:lnTo>
                <a:lnTo>
                  <a:pt x="0" y="2461633"/>
                </a:lnTo>
                <a:lnTo>
                  <a:pt x="18766913" y="2461633"/>
                </a:lnTo>
                <a:lnTo>
                  <a:pt x="18766913" y="0"/>
                </a:lnTo>
                <a:close/>
              </a:path>
            </a:pathLst>
          </a:custGeom>
          <a:solidFill>
            <a:schemeClr val="bg2"/>
          </a:solidFill>
        </p:spPr>
        <p:txBody>
          <a:bodyPr wrap="square" lIns="0" tIns="0" rIns="0" bIns="0" rtlCol="0">
            <a:noAutofit/>
          </a:bodyPr>
          <a:lstStyle/>
          <a:p>
            <a:endParaRPr sz="1091"/>
          </a:p>
        </p:txBody>
      </p:sp>
      <p:sp>
        <p:nvSpPr>
          <p:cNvPr id="29" name="object 2">
            <a:extLst>
              <a:ext uri="{FF2B5EF4-FFF2-40B4-BE49-F238E27FC236}">
                <a16:creationId xmlns:a16="http://schemas.microsoft.com/office/drawing/2014/main" id="{D14D9CD7-84B7-4F4B-BB4B-801D3C14FB6B}"/>
              </a:ext>
            </a:extLst>
          </p:cNvPr>
          <p:cNvSpPr/>
          <p:nvPr/>
        </p:nvSpPr>
        <p:spPr>
          <a:xfrm>
            <a:off x="1786315" y="1020646"/>
            <a:ext cx="10063730" cy="1687540"/>
          </a:xfrm>
          <a:custGeom>
            <a:avLst/>
            <a:gdLst>
              <a:gd name="connsiteX0" fmla="*/ 18766913 w 18766913"/>
              <a:gd name="connsiteY0" fmla="*/ 0 h 2461633"/>
              <a:gd name="connsiteX1" fmla="*/ 0 w 18766913"/>
              <a:gd name="connsiteY1" fmla="*/ 0 h 2461633"/>
              <a:gd name="connsiteX2" fmla="*/ 0 w 18766913"/>
              <a:gd name="connsiteY2" fmla="*/ 2461633 h 2461633"/>
              <a:gd name="connsiteX3" fmla="*/ 18766913 w 18766913"/>
              <a:gd name="connsiteY3" fmla="*/ 2461633 h 2461633"/>
              <a:gd name="connsiteX4" fmla="*/ 18766913 w 18766913"/>
              <a:gd name="connsiteY4" fmla="*/ 0 h 246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6913" h="2461633">
                <a:moveTo>
                  <a:pt x="18766913" y="0"/>
                </a:moveTo>
                <a:lnTo>
                  <a:pt x="0" y="0"/>
                </a:lnTo>
                <a:lnTo>
                  <a:pt x="0" y="2461633"/>
                </a:lnTo>
                <a:lnTo>
                  <a:pt x="18766913" y="2461633"/>
                </a:lnTo>
                <a:lnTo>
                  <a:pt x="18766913" y="0"/>
                </a:lnTo>
                <a:close/>
              </a:path>
            </a:pathLst>
          </a:custGeom>
          <a:solidFill>
            <a:schemeClr val="accent4">
              <a:lumMod val="20000"/>
              <a:lumOff val="80000"/>
            </a:schemeClr>
          </a:solidFill>
        </p:spPr>
        <p:txBody>
          <a:bodyPr wrap="square" lIns="0" tIns="0" rIns="0" bIns="0" rtlCol="0">
            <a:noAutofit/>
          </a:bodyPr>
          <a:lstStyle/>
          <a:p>
            <a:endParaRPr sz="1091"/>
          </a:p>
        </p:txBody>
      </p:sp>
      <p:sp>
        <p:nvSpPr>
          <p:cNvPr id="30" name="object 2">
            <a:extLst>
              <a:ext uri="{FF2B5EF4-FFF2-40B4-BE49-F238E27FC236}">
                <a16:creationId xmlns:a16="http://schemas.microsoft.com/office/drawing/2014/main" id="{3BD6C00E-7F6C-D640-9F7E-CDA1A6F2DF87}"/>
              </a:ext>
            </a:extLst>
          </p:cNvPr>
          <p:cNvSpPr/>
          <p:nvPr/>
        </p:nvSpPr>
        <p:spPr>
          <a:xfrm>
            <a:off x="1786315" y="4637497"/>
            <a:ext cx="10063730" cy="1687540"/>
          </a:xfrm>
          <a:custGeom>
            <a:avLst/>
            <a:gdLst>
              <a:gd name="connsiteX0" fmla="*/ 18766913 w 18766913"/>
              <a:gd name="connsiteY0" fmla="*/ 0 h 2461633"/>
              <a:gd name="connsiteX1" fmla="*/ 0 w 18766913"/>
              <a:gd name="connsiteY1" fmla="*/ 0 h 2461633"/>
              <a:gd name="connsiteX2" fmla="*/ 0 w 18766913"/>
              <a:gd name="connsiteY2" fmla="*/ 2461633 h 2461633"/>
              <a:gd name="connsiteX3" fmla="*/ 18766913 w 18766913"/>
              <a:gd name="connsiteY3" fmla="*/ 2461633 h 2461633"/>
              <a:gd name="connsiteX4" fmla="*/ 18766913 w 18766913"/>
              <a:gd name="connsiteY4" fmla="*/ 0 h 246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6913" h="2461633">
                <a:moveTo>
                  <a:pt x="18766913" y="0"/>
                </a:moveTo>
                <a:lnTo>
                  <a:pt x="0" y="0"/>
                </a:lnTo>
                <a:lnTo>
                  <a:pt x="0" y="2461633"/>
                </a:lnTo>
                <a:lnTo>
                  <a:pt x="18766913" y="2461633"/>
                </a:lnTo>
                <a:lnTo>
                  <a:pt x="18766913" y="0"/>
                </a:lnTo>
                <a:close/>
              </a:path>
            </a:pathLst>
          </a:custGeom>
          <a:solidFill>
            <a:schemeClr val="accent4">
              <a:lumMod val="20000"/>
              <a:lumOff val="80000"/>
            </a:schemeClr>
          </a:solidFill>
        </p:spPr>
        <p:txBody>
          <a:bodyPr wrap="square" lIns="0" tIns="0" rIns="0" bIns="0" rtlCol="0">
            <a:noAutofit/>
          </a:bodyPr>
          <a:lstStyle/>
          <a:p>
            <a:endParaRPr sz="1091"/>
          </a:p>
        </p:txBody>
      </p:sp>
      <p:sp>
        <p:nvSpPr>
          <p:cNvPr id="14" name="object 2">
            <a:extLst>
              <a:ext uri="{FF2B5EF4-FFF2-40B4-BE49-F238E27FC236}">
                <a16:creationId xmlns:a16="http://schemas.microsoft.com/office/drawing/2014/main" id="{A7479DF6-C5C1-F344-9DE7-261E176D3FCF}"/>
              </a:ext>
            </a:extLst>
          </p:cNvPr>
          <p:cNvSpPr/>
          <p:nvPr/>
        </p:nvSpPr>
        <p:spPr>
          <a:xfrm>
            <a:off x="1786315" y="2833080"/>
            <a:ext cx="10063730" cy="1673426"/>
          </a:xfrm>
          <a:custGeom>
            <a:avLst/>
            <a:gdLst>
              <a:gd name="connsiteX0" fmla="*/ 18766913 w 18766913"/>
              <a:gd name="connsiteY0" fmla="*/ 0 h 2461633"/>
              <a:gd name="connsiteX1" fmla="*/ 0 w 18766913"/>
              <a:gd name="connsiteY1" fmla="*/ 0 h 2461633"/>
              <a:gd name="connsiteX2" fmla="*/ 0 w 18766913"/>
              <a:gd name="connsiteY2" fmla="*/ 2461633 h 2461633"/>
              <a:gd name="connsiteX3" fmla="*/ 18766913 w 18766913"/>
              <a:gd name="connsiteY3" fmla="*/ 2461633 h 2461633"/>
              <a:gd name="connsiteX4" fmla="*/ 18766913 w 18766913"/>
              <a:gd name="connsiteY4" fmla="*/ 0 h 246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6913" h="2461633">
                <a:moveTo>
                  <a:pt x="18766913" y="0"/>
                </a:moveTo>
                <a:lnTo>
                  <a:pt x="0" y="0"/>
                </a:lnTo>
                <a:lnTo>
                  <a:pt x="0" y="2461633"/>
                </a:lnTo>
                <a:lnTo>
                  <a:pt x="18766913" y="2461633"/>
                </a:lnTo>
                <a:lnTo>
                  <a:pt x="18766913" y="0"/>
                </a:lnTo>
                <a:close/>
              </a:path>
            </a:pathLst>
          </a:custGeom>
          <a:solidFill>
            <a:schemeClr val="accent4">
              <a:lumMod val="20000"/>
              <a:lumOff val="80000"/>
            </a:schemeClr>
          </a:solidFill>
        </p:spPr>
        <p:txBody>
          <a:bodyPr wrap="square" lIns="0" tIns="0" rIns="0" bIns="0" rtlCol="0">
            <a:noAutofit/>
          </a:bodyPr>
          <a:lstStyle/>
          <a:p>
            <a:endParaRPr sz="1091"/>
          </a:p>
        </p:txBody>
      </p:sp>
      <p:sp>
        <p:nvSpPr>
          <p:cNvPr id="2" name="Title 1">
            <a:extLst>
              <a:ext uri="{FF2B5EF4-FFF2-40B4-BE49-F238E27FC236}">
                <a16:creationId xmlns:a16="http://schemas.microsoft.com/office/drawing/2014/main" id="{C4A0C2B3-42B6-4D30-9004-498FD12C229F}"/>
              </a:ext>
            </a:extLst>
          </p:cNvPr>
          <p:cNvSpPr>
            <a:spLocks noGrp="1"/>
          </p:cNvSpPr>
          <p:nvPr>
            <p:ph type="title"/>
          </p:nvPr>
        </p:nvSpPr>
        <p:spPr>
          <a:xfrm>
            <a:off x="289964" y="304800"/>
            <a:ext cx="11612072" cy="558743"/>
          </a:xfrm>
        </p:spPr>
        <p:txBody>
          <a:bodyPr/>
          <a:lstStyle/>
          <a:p>
            <a:r>
              <a:rPr lang="en-GB" dirty="0" err="1"/>
              <a:t>Encorepro</a:t>
            </a:r>
            <a:r>
              <a:rPr lang="en-GB" dirty="0"/>
              <a:t> family: march 2020</a:t>
            </a:r>
          </a:p>
        </p:txBody>
      </p:sp>
      <p:sp>
        <p:nvSpPr>
          <p:cNvPr id="20" name="object 28">
            <a:extLst>
              <a:ext uri="{FF2B5EF4-FFF2-40B4-BE49-F238E27FC236}">
                <a16:creationId xmlns:a16="http://schemas.microsoft.com/office/drawing/2014/main" id="{3D4BDD25-83E3-EC45-B16E-7C21EB1F0AAB}"/>
              </a:ext>
            </a:extLst>
          </p:cNvPr>
          <p:cNvSpPr/>
          <p:nvPr/>
        </p:nvSpPr>
        <p:spPr>
          <a:xfrm>
            <a:off x="5067730" y="1001113"/>
            <a:ext cx="1575617" cy="210406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sz="1091">
              <a:solidFill>
                <a:srgbClr val="5C6670"/>
              </a:solidFill>
            </a:endParaRPr>
          </a:p>
        </p:txBody>
      </p:sp>
      <p:sp>
        <p:nvSpPr>
          <p:cNvPr id="28" name="object 30">
            <a:extLst>
              <a:ext uri="{FF2B5EF4-FFF2-40B4-BE49-F238E27FC236}">
                <a16:creationId xmlns:a16="http://schemas.microsoft.com/office/drawing/2014/main" id="{F31D6A2F-9DFC-6540-9934-5CCC1CA6EC73}"/>
              </a:ext>
            </a:extLst>
          </p:cNvPr>
          <p:cNvSpPr/>
          <p:nvPr/>
        </p:nvSpPr>
        <p:spPr>
          <a:xfrm>
            <a:off x="2369098" y="3219528"/>
            <a:ext cx="1337307" cy="1121020"/>
          </a:xfrm>
          <a:prstGeom prst="rect">
            <a:avLst/>
          </a:prstGeom>
          <a:blipFill>
            <a:blip r:embed="rId4" cstate="screen">
              <a:extLst>
                <a:ext uri="{28A0092B-C50C-407E-A947-70E740481C1C}">
                  <a14:useLocalDpi xmlns:a14="http://schemas.microsoft.com/office/drawing/2010/main"/>
                </a:ext>
              </a:extLst>
            </a:blip>
            <a:srcRect/>
            <a:stretch>
              <a:fillRect/>
            </a:stretch>
          </a:blipFill>
        </p:spPr>
        <p:txBody>
          <a:bodyPr wrap="square" lIns="0" tIns="0" rIns="0" bIns="0" rtlCol="0">
            <a:noAutofit/>
          </a:bodyPr>
          <a:lstStyle/>
          <a:p>
            <a:endParaRPr sz="1091">
              <a:solidFill>
                <a:srgbClr val="5C6670"/>
              </a:solidFill>
            </a:endParaRPr>
          </a:p>
        </p:txBody>
      </p:sp>
      <p:sp>
        <p:nvSpPr>
          <p:cNvPr id="31" name="object 32">
            <a:extLst>
              <a:ext uri="{FF2B5EF4-FFF2-40B4-BE49-F238E27FC236}">
                <a16:creationId xmlns:a16="http://schemas.microsoft.com/office/drawing/2014/main" id="{AC289593-BC74-2B44-9E5D-A0CBEEA103C1}"/>
              </a:ext>
            </a:extLst>
          </p:cNvPr>
          <p:cNvSpPr/>
          <p:nvPr/>
        </p:nvSpPr>
        <p:spPr>
          <a:xfrm>
            <a:off x="5072553" y="2875690"/>
            <a:ext cx="1695969" cy="153501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sz="1091">
              <a:solidFill>
                <a:srgbClr val="5C6670"/>
              </a:solidFill>
            </a:endParaRPr>
          </a:p>
        </p:txBody>
      </p:sp>
      <p:sp>
        <p:nvSpPr>
          <p:cNvPr id="32" name="object 34">
            <a:extLst>
              <a:ext uri="{FF2B5EF4-FFF2-40B4-BE49-F238E27FC236}">
                <a16:creationId xmlns:a16="http://schemas.microsoft.com/office/drawing/2014/main" id="{92E40927-D1D1-4E40-B28D-5152D4D735BE}"/>
              </a:ext>
            </a:extLst>
          </p:cNvPr>
          <p:cNvSpPr/>
          <p:nvPr/>
        </p:nvSpPr>
        <p:spPr>
          <a:xfrm>
            <a:off x="8587473" y="2831337"/>
            <a:ext cx="1575617" cy="1623716"/>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sz="1091">
              <a:solidFill>
                <a:srgbClr val="5C6670"/>
              </a:solidFill>
            </a:endParaRPr>
          </a:p>
        </p:txBody>
      </p:sp>
      <p:sp>
        <p:nvSpPr>
          <p:cNvPr id="34" name="Rectangle 33">
            <a:extLst>
              <a:ext uri="{FF2B5EF4-FFF2-40B4-BE49-F238E27FC236}">
                <a16:creationId xmlns:a16="http://schemas.microsoft.com/office/drawing/2014/main" id="{BCF88637-BE6F-1E4D-9D8A-71D40CBA36DC}"/>
              </a:ext>
            </a:extLst>
          </p:cNvPr>
          <p:cNvSpPr/>
          <p:nvPr/>
        </p:nvSpPr>
        <p:spPr>
          <a:xfrm>
            <a:off x="664393" y="1710472"/>
            <a:ext cx="766088" cy="307777"/>
          </a:xfrm>
          <a:prstGeom prst="rect">
            <a:avLst/>
          </a:prstGeom>
        </p:spPr>
        <p:txBody>
          <a:bodyPr wrap="square" lIns="0" rIns="0" anchor="b">
            <a:spAutoFit/>
          </a:bodyPr>
          <a:lstStyle/>
          <a:p>
            <a:pPr marL="0" marR="0" lvl="0" indent="0" algn="ctr" defTabSz="586828" rtl="0" eaLnBrk="1" fontAlgn="auto" latinLnBrk="0" hangingPunct="1">
              <a:lnSpc>
                <a:spcPct val="100000"/>
              </a:lnSpc>
              <a:spcBef>
                <a:spcPts val="0"/>
              </a:spcBef>
              <a:spcAft>
                <a:spcPts val="0"/>
              </a:spcAft>
              <a:buClr>
                <a:srgbClr val="A4CFCB"/>
              </a:buClr>
              <a:buSzTx/>
              <a:buFontTx/>
              <a:buNone/>
              <a:tabLst/>
              <a:defRPr/>
            </a:pPr>
            <a:r>
              <a:rPr kumimoji="0" lang="en-US" sz="1400" b="1" i="0" u="none" strike="noStrike" kern="1200" cap="none" spc="100" normalizeH="0" noProof="0" dirty="0">
                <a:ln>
                  <a:noFill/>
                </a:ln>
                <a:solidFill>
                  <a:schemeClr val="bg1"/>
                </a:solidFill>
                <a:effectLst/>
                <a:uLnTx/>
                <a:uFillTx/>
                <a:latin typeface="Arial" panose="020B0604020202020204"/>
                <a:ea typeface="+mn-ea"/>
                <a:cs typeface="Arial" panose="020B0604020202020204" pitchFamily="34" charset="0"/>
              </a:rPr>
              <a:t>BEST</a:t>
            </a:r>
          </a:p>
        </p:txBody>
      </p:sp>
      <p:sp>
        <p:nvSpPr>
          <p:cNvPr id="35" name="Rectangle 34">
            <a:extLst>
              <a:ext uri="{FF2B5EF4-FFF2-40B4-BE49-F238E27FC236}">
                <a16:creationId xmlns:a16="http://schemas.microsoft.com/office/drawing/2014/main" id="{961FF1B1-A094-414C-8982-BD05CB03D59F}"/>
              </a:ext>
            </a:extLst>
          </p:cNvPr>
          <p:cNvSpPr/>
          <p:nvPr/>
        </p:nvSpPr>
        <p:spPr>
          <a:xfrm>
            <a:off x="472287" y="3512960"/>
            <a:ext cx="1150300" cy="307777"/>
          </a:xfrm>
          <a:prstGeom prst="rect">
            <a:avLst/>
          </a:prstGeom>
        </p:spPr>
        <p:txBody>
          <a:bodyPr wrap="square" lIns="0" rIns="0" anchor="b">
            <a:spAutoFit/>
          </a:bodyPr>
          <a:lstStyle/>
          <a:p>
            <a:pPr marL="0" marR="0" lvl="0" indent="0" algn="ctr" defTabSz="586828" rtl="0" eaLnBrk="1" fontAlgn="auto" latinLnBrk="0" hangingPunct="1">
              <a:lnSpc>
                <a:spcPct val="100000"/>
              </a:lnSpc>
              <a:spcBef>
                <a:spcPts val="0"/>
              </a:spcBef>
              <a:spcAft>
                <a:spcPts val="0"/>
              </a:spcAft>
              <a:buClr>
                <a:srgbClr val="A4CFCB"/>
              </a:buClr>
              <a:buSzTx/>
              <a:buFontTx/>
              <a:buNone/>
              <a:tabLst/>
              <a:defRPr/>
            </a:pPr>
            <a:r>
              <a:rPr kumimoji="0" lang="en-US" sz="1400" b="1" i="0" u="none" strike="noStrike" kern="1200" cap="none" spc="100" normalizeH="0" noProof="0" dirty="0">
                <a:ln>
                  <a:noFill/>
                </a:ln>
                <a:solidFill>
                  <a:schemeClr val="bg1"/>
                </a:solidFill>
                <a:effectLst/>
                <a:uLnTx/>
                <a:uFillTx/>
                <a:latin typeface="Arial" panose="020B0604020202020204"/>
                <a:ea typeface="+mn-ea"/>
                <a:cs typeface="Arial" panose="020B0604020202020204" pitchFamily="34" charset="0"/>
              </a:rPr>
              <a:t>BETTER</a:t>
            </a:r>
          </a:p>
        </p:txBody>
      </p:sp>
      <p:sp>
        <p:nvSpPr>
          <p:cNvPr id="36" name="Rectangle 35">
            <a:extLst>
              <a:ext uri="{FF2B5EF4-FFF2-40B4-BE49-F238E27FC236}">
                <a16:creationId xmlns:a16="http://schemas.microsoft.com/office/drawing/2014/main" id="{579B8A37-884B-6A4C-8AF5-CF160EEF313E}"/>
              </a:ext>
            </a:extLst>
          </p:cNvPr>
          <p:cNvSpPr/>
          <p:nvPr/>
        </p:nvSpPr>
        <p:spPr>
          <a:xfrm>
            <a:off x="526535" y="5318507"/>
            <a:ext cx="1041804" cy="307777"/>
          </a:xfrm>
          <a:prstGeom prst="rect">
            <a:avLst/>
          </a:prstGeom>
        </p:spPr>
        <p:txBody>
          <a:bodyPr wrap="square" lIns="0" rIns="0" anchor="b">
            <a:spAutoFit/>
          </a:bodyPr>
          <a:lstStyle/>
          <a:p>
            <a:pPr marL="0" marR="0" lvl="0" indent="0" algn="ctr" defTabSz="586828" rtl="0" eaLnBrk="1" fontAlgn="auto" latinLnBrk="0" hangingPunct="1">
              <a:lnSpc>
                <a:spcPct val="100000"/>
              </a:lnSpc>
              <a:spcBef>
                <a:spcPts val="0"/>
              </a:spcBef>
              <a:spcAft>
                <a:spcPts val="0"/>
              </a:spcAft>
              <a:buClr>
                <a:srgbClr val="A4CFCB"/>
              </a:buClr>
              <a:buSzTx/>
              <a:buFontTx/>
              <a:buNone/>
              <a:tabLst/>
              <a:defRPr/>
            </a:pPr>
            <a:r>
              <a:rPr kumimoji="0" lang="en-US" sz="1400" b="1" i="0" u="none" strike="noStrike" kern="1200" cap="none" spc="100" normalizeH="0" noProof="0" dirty="0">
                <a:ln>
                  <a:noFill/>
                </a:ln>
                <a:solidFill>
                  <a:schemeClr val="bg1"/>
                </a:solidFill>
                <a:effectLst/>
                <a:uLnTx/>
                <a:uFillTx/>
                <a:latin typeface="Arial" panose="020B0604020202020204"/>
                <a:ea typeface="+mn-ea"/>
                <a:cs typeface="Arial" panose="020B0604020202020204" pitchFamily="34" charset="0"/>
              </a:rPr>
              <a:t>GOOD</a:t>
            </a:r>
          </a:p>
        </p:txBody>
      </p:sp>
      <p:pic>
        <p:nvPicPr>
          <p:cNvPr id="39" name="Picture 38" descr="A close up of a necklace&#10;&#10;Description automatically generated">
            <a:extLst>
              <a:ext uri="{FF2B5EF4-FFF2-40B4-BE49-F238E27FC236}">
                <a16:creationId xmlns:a16="http://schemas.microsoft.com/office/drawing/2014/main" id="{0230EBAE-850D-5E4B-A968-721C1DED17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67730" y="4561259"/>
            <a:ext cx="1666996" cy="2130051"/>
          </a:xfrm>
          <a:prstGeom prst="rect">
            <a:avLst/>
          </a:prstGeom>
        </p:spPr>
      </p:pic>
      <p:sp>
        <p:nvSpPr>
          <p:cNvPr id="16" name="object 20">
            <a:extLst>
              <a:ext uri="{FF2B5EF4-FFF2-40B4-BE49-F238E27FC236}">
                <a16:creationId xmlns:a16="http://schemas.microsoft.com/office/drawing/2014/main" id="{C8F84513-00D6-0244-9775-E21D0A348F4A}"/>
              </a:ext>
            </a:extLst>
          </p:cNvPr>
          <p:cNvSpPr txBox="1"/>
          <p:nvPr/>
        </p:nvSpPr>
        <p:spPr>
          <a:xfrm>
            <a:off x="6483580" y="1717256"/>
            <a:ext cx="1995440" cy="190385"/>
          </a:xfrm>
          <a:prstGeom prst="rect">
            <a:avLst/>
          </a:prstGeom>
        </p:spPr>
        <p:txBody>
          <a:bodyPr vert="horz" wrap="square" lIns="0" tIns="0" rIns="0" bIns="0" rtlCol="0">
            <a:noAutofit/>
          </a:bodyPr>
          <a:lstStyle/>
          <a:p>
            <a:pPr marL="7696"/>
            <a:r>
              <a:rPr lang="en-US" sz="1400" dirty="0" err="1">
                <a:cs typeface="Calibri"/>
              </a:rPr>
              <a:t>EncorePro</a:t>
            </a:r>
            <a:r>
              <a:rPr lang="en-US" sz="1400" dirty="0">
                <a:cs typeface="Calibri"/>
              </a:rPr>
              <a:t> 710/720</a:t>
            </a:r>
            <a:endParaRPr sz="1400" dirty="0">
              <a:cs typeface="Calibri"/>
            </a:endParaRPr>
          </a:p>
        </p:txBody>
      </p:sp>
      <p:sp>
        <p:nvSpPr>
          <p:cNvPr id="17" name="object 20">
            <a:extLst>
              <a:ext uri="{FF2B5EF4-FFF2-40B4-BE49-F238E27FC236}">
                <a16:creationId xmlns:a16="http://schemas.microsoft.com/office/drawing/2014/main" id="{12D3A4F8-3298-D543-BC7B-DE9BEF6D5128}"/>
              </a:ext>
            </a:extLst>
          </p:cNvPr>
          <p:cNvSpPr txBox="1"/>
          <p:nvPr/>
        </p:nvSpPr>
        <p:spPr>
          <a:xfrm>
            <a:off x="9959687" y="3512960"/>
            <a:ext cx="1445107" cy="217225"/>
          </a:xfrm>
          <a:prstGeom prst="rect">
            <a:avLst/>
          </a:prstGeom>
        </p:spPr>
        <p:txBody>
          <a:bodyPr vert="horz" wrap="square" lIns="0" tIns="0" rIns="0" bIns="0" rtlCol="0">
            <a:noAutofit/>
          </a:bodyPr>
          <a:lstStyle/>
          <a:p>
            <a:pPr marL="7696" algn="r"/>
            <a:r>
              <a:rPr lang="en-US" sz="1400" dirty="0" err="1">
                <a:cs typeface="Calibri"/>
              </a:rPr>
              <a:t>EncorePro</a:t>
            </a:r>
            <a:r>
              <a:rPr lang="en-US" sz="1400" dirty="0">
                <a:cs typeface="Calibri"/>
              </a:rPr>
              <a:t> 540</a:t>
            </a:r>
            <a:endParaRPr sz="1400" dirty="0">
              <a:cs typeface="Calibri"/>
            </a:endParaRPr>
          </a:p>
        </p:txBody>
      </p:sp>
      <p:sp>
        <p:nvSpPr>
          <p:cNvPr id="18" name="object 20">
            <a:extLst>
              <a:ext uri="{FF2B5EF4-FFF2-40B4-BE49-F238E27FC236}">
                <a16:creationId xmlns:a16="http://schemas.microsoft.com/office/drawing/2014/main" id="{C3C81AC7-B0DD-724F-871E-EF8371FBB9AA}"/>
              </a:ext>
            </a:extLst>
          </p:cNvPr>
          <p:cNvSpPr txBox="1"/>
          <p:nvPr/>
        </p:nvSpPr>
        <p:spPr>
          <a:xfrm>
            <a:off x="3707317" y="3512960"/>
            <a:ext cx="1995440" cy="206687"/>
          </a:xfrm>
          <a:prstGeom prst="rect">
            <a:avLst/>
          </a:prstGeom>
        </p:spPr>
        <p:txBody>
          <a:bodyPr vert="horz" wrap="square" lIns="0" tIns="0" rIns="0" bIns="0" rtlCol="0">
            <a:noAutofit/>
          </a:bodyPr>
          <a:lstStyle/>
          <a:p>
            <a:pPr marL="7696"/>
            <a:r>
              <a:rPr lang="en-US" sz="1400" dirty="0" err="1">
                <a:cs typeface="Calibri"/>
              </a:rPr>
              <a:t>EncorePro</a:t>
            </a:r>
            <a:r>
              <a:rPr lang="en-US" sz="1400" dirty="0">
                <a:cs typeface="Calibri"/>
              </a:rPr>
              <a:t> 530</a:t>
            </a:r>
            <a:endParaRPr sz="1400" dirty="0">
              <a:cs typeface="Calibri"/>
            </a:endParaRPr>
          </a:p>
        </p:txBody>
      </p:sp>
      <p:sp>
        <p:nvSpPr>
          <p:cNvPr id="21" name="object 20">
            <a:extLst>
              <a:ext uri="{FF2B5EF4-FFF2-40B4-BE49-F238E27FC236}">
                <a16:creationId xmlns:a16="http://schemas.microsoft.com/office/drawing/2014/main" id="{35439CDD-DFAF-D943-9954-8CDFD22BCC17}"/>
              </a:ext>
            </a:extLst>
          </p:cNvPr>
          <p:cNvSpPr txBox="1"/>
          <p:nvPr/>
        </p:nvSpPr>
        <p:spPr>
          <a:xfrm>
            <a:off x="6483580" y="3512960"/>
            <a:ext cx="1995440" cy="206687"/>
          </a:xfrm>
          <a:prstGeom prst="rect">
            <a:avLst/>
          </a:prstGeom>
        </p:spPr>
        <p:txBody>
          <a:bodyPr vert="horz" wrap="square" lIns="0" tIns="0" rIns="0" bIns="0" rtlCol="0">
            <a:noAutofit/>
          </a:bodyPr>
          <a:lstStyle/>
          <a:p>
            <a:pPr marL="7696"/>
            <a:r>
              <a:rPr lang="en-US" sz="1400" dirty="0" err="1">
                <a:cs typeface="Calibri"/>
              </a:rPr>
              <a:t>EncorePro</a:t>
            </a:r>
            <a:r>
              <a:rPr lang="en-US" sz="1400" dirty="0">
                <a:cs typeface="Calibri"/>
              </a:rPr>
              <a:t> 510/520</a:t>
            </a:r>
            <a:endParaRPr sz="1400" dirty="0">
              <a:cs typeface="Calibri"/>
            </a:endParaRPr>
          </a:p>
        </p:txBody>
      </p:sp>
      <p:sp>
        <p:nvSpPr>
          <p:cNvPr id="22" name="object 20">
            <a:extLst>
              <a:ext uri="{FF2B5EF4-FFF2-40B4-BE49-F238E27FC236}">
                <a16:creationId xmlns:a16="http://schemas.microsoft.com/office/drawing/2014/main" id="{4D6268A8-A8D5-C443-81CB-4DB229C11B3C}"/>
              </a:ext>
            </a:extLst>
          </p:cNvPr>
          <p:cNvSpPr txBox="1"/>
          <p:nvPr/>
        </p:nvSpPr>
        <p:spPr>
          <a:xfrm>
            <a:off x="6483580" y="5342451"/>
            <a:ext cx="1995440" cy="332124"/>
          </a:xfrm>
          <a:prstGeom prst="rect">
            <a:avLst/>
          </a:prstGeom>
        </p:spPr>
        <p:txBody>
          <a:bodyPr vert="horz" wrap="square" lIns="0" tIns="0" rIns="0" bIns="0" rtlCol="0">
            <a:noAutofit/>
          </a:bodyPr>
          <a:lstStyle/>
          <a:p>
            <a:pPr marL="7696"/>
            <a:r>
              <a:rPr lang="en-US" sz="1400" dirty="0" err="1">
                <a:cs typeface="Calibri"/>
              </a:rPr>
              <a:t>EncorePro</a:t>
            </a:r>
            <a:r>
              <a:rPr lang="en-US" sz="1400" dirty="0">
                <a:cs typeface="Calibri"/>
              </a:rPr>
              <a:t> 310/320</a:t>
            </a:r>
            <a:endParaRPr sz="1400" dirty="0">
              <a:cs typeface="Calibri"/>
            </a:endParaRPr>
          </a:p>
        </p:txBody>
      </p:sp>
      <p:sp>
        <p:nvSpPr>
          <p:cNvPr id="44" name="Star: 16 Points 22">
            <a:extLst>
              <a:ext uri="{FF2B5EF4-FFF2-40B4-BE49-F238E27FC236}">
                <a16:creationId xmlns:a16="http://schemas.microsoft.com/office/drawing/2014/main" id="{B75FCAB2-37D4-EA4D-90A2-960A112B6899}"/>
              </a:ext>
            </a:extLst>
          </p:cNvPr>
          <p:cNvSpPr/>
          <p:nvPr/>
        </p:nvSpPr>
        <p:spPr>
          <a:xfrm rot="1205834">
            <a:off x="5217855" y="4729522"/>
            <a:ext cx="594865" cy="597632"/>
          </a:xfrm>
          <a:prstGeom prst="star16">
            <a:avLst>
              <a:gd name="adj" fmla="val 4213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chemeClr val="bg1"/>
                </a:solidFill>
              </a:rPr>
              <a:t>NEW</a:t>
            </a:r>
          </a:p>
        </p:txBody>
      </p:sp>
      <p:sp>
        <p:nvSpPr>
          <p:cNvPr id="23" name="object 20">
            <a:extLst>
              <a:ext uri="{FF2B5EF4-FFF2-40B4-BE49-F238E27FC236}">
                <a16:creationId xmlns:a16="http://schemas.microsoft.com/office/drawing/2014/main" id="{C09B7309-BFA6-A747-B349-7CDE6348DD38}"/>
              </a:ext>
            </a:extLst>
          </p:cNvPr>
          <p:cNvSpPr txBox="1"/>
          <p:nvPr/>
        </p:nvSpPr>
        <p:spPr>
          <a:xfrm>
            <a:off x="3131145" y="1705261"/>
            <a:ext cx="1995440" cy="206687"/>
          </a:xfrm>
          <a:prstGeom prst="rect">
            <a:avLst/>
          </a:prstGeom>
        </p:spPr>
        <p:txBody>
          <a:bodyPr vert="horz" wrap="square" lIns="0" tIns="0" rIns="0" bIns="0" rtlCol="0">
            <a:noAutofit/>
          </a:bodyPr>
          <a:lstStyle/>
          <a:p>
            <a:pPr marL="7696"/>
            <a:r>
              <a:rPr lang="en-US" sz="1400" dirty="0">
                <a:cs typeface="Calibri"/>
              </a:rPr>
              <a:t>—</a:t>
            </a:r>
            <a:endParaRPr sz="1400" dirty="0">
              <a:cs typeface="Calibri"/>
            </a:endParaRPr>
          </a:p>
        </p:txBody>
      </p:sp>
      <p:sp>
        <p:nvSpPr>
          <p:cNvPr id="24" name="object 20">
            <a:extLst>
              <a:ext uri="{FF2B5EF4-FFF2-40B4-BE49-F238E27FC236}">
                <a16:creationId xmlns:a16="http://schemas.microsoft.com/office/drawing/2014/main" id="{D3BED3EA-4613-2342-8531-CA891804944F}"/>
              </a:ext>
            </a:extLst>
          </p:cNvPr>
          <p:cNvSpPr txBox="1"/>
          <p:nvPr/>
        </p:nvSpPr>
        <p:spPr>
          <a:xfrm>
            <a:off x="3131145" y="5412098"/>
            <a:ext cx="1995440" cy="206687"/>
          </a:xfrm>
          <a:prstGeom prst="rect">
            <a:avLst/>
          </a:prstGeom>
        </p:spPr>
        <p:txBody>
          <a:bodyPr vert="horz" wrap="square" lIns="0" tIns="0" rIns="0" bIns="0" rtlCol="0">
            <a:noAutofit/>
          </a:bodyPr>
          <a:lstStyle/>
          <a:p>
            <a:pPr marL="7696"/>
            <a:r>
              <a:rPr lang="en-US" sz="1400" dirty="0">
                <a:cs typeface="Calibri"/>
              </a:rPr>
              <a:t>—</a:t>
            </a:r>
            <a:endParaRPr sz="1400" dirty="0">
              <a:cs typeface="Calibri"/>
            </a:endParaRPr>
          </a:p>
        </p:txBody>
      </p:sp>
      <p:sp>
        <p:nvSpPr>
          <p:cNvPr id="25" name="object 20">
            <a:extLst>
              <a:ext uri="{FF2B5EF4-FFF2-40B4-BE49-F238E27FC236}">
                <a16:creationId xmlns:a16="http://schemas.microsoft.com/office/drawing/2014/main" id="{0389FEFE-CA6E-B445-9CF4-75A4D95A80A2}"/>
              </a:ext>
            </a:extLst>
          </p:cNvPr>
          <p:cNvSpPr txBox="1"/>
          <p:nvPr/>
        </p:nvSpPr>
        <p:spPr>
          <a:xfrm>
            <a:off x="9975078" y="1705261"/>
            <a:ext cx="1995440" cy="206687"/>
          </a:xfrm>
          <a:prstGeom prst="rect">
            <a:avLst/>
          </a:prstGeom>
        </p:spPr>
        <p:txBody>
          <a:bodyPr vert="horz" wrap="square" lIns="0" tIns="0" rIns="0" bIns="0" rtlCol="0">
            <a:noAutofit/>
          </a:bodyPr>
          <a:lstStyle/>
          <a:p>
            <a:pPr marL="7696"/>
            <a:r>
              <a:rPr lang="en-US" sz="1400" dirty="0">
                <a:cs typeface="Calibri"/>
              </a:rPr>
              <a:t>—</a:t>
            </a:r>
            <a:endParaRPr sz="1400" dirty="0">
              <a:cs typeface="Calibri"/>
            </a:endParaRPr>
          </a:p>
        </p:txBody>
      </p:sp>
      <p:sp>
        <p:nvSpPr>
          <p:cNvPr id="26" name="object 20">
            <a:extLst>
              <a:ext uri="{FF2B5EF4-FFF2-40B4-BE49-F238E27FC236}">
                <a16:creationId xmlns:a16="http://schemas.microsoft.com/office/drawing/2014/main" id="{EA4AFC7D-221A-FA43-80F8-F47022B906DF}"/>
              </a:ext>
            </a:extLst>
          </p:cNvPr>
          <p:cNvSpPr txBox="1"/>
          <p:nvPr/>
        </p:nvSpPr>
        <p:spPr>
          <a:xfrm>
            <a:off x="9975078" y="5412098"/>
            <a:ext cx="1995440" cy="206687"/>
          </a:xfrm>
          <a:prstGeom prst="rect">
            <a:avLst/>
          </a:prstGeom>
        </p:spPr>
        <p:txBody>
          <a:bodyPr vert="horz" wrap="square" lIns="0" tIns="0" rIns="0" bIns="0" rtlCol="0">
            <a:noAutofit/>
          </a:bodyPr>
          <a:lstStyle/>
          <a:p>
            <a:pPr marL="7696"/>
            <a:r>
              <a:rPr lang="en-US" sz="1400" dirty="0">
                <a:cs typeface="Calibri"/>
              </a:rPr>
              <a:t>—</a:t>
            </a:r>
            <a:endParaRPr sz="1400" dirty="0">
              <a:cs typeface="Calibri"/>
            </a:endParaRPr>
          </a:p>
        </p:txBody>
      </p:sp>
    </p:spTree>
    <p:extLst>
      <p:ext uri="{BB962C8B-B14F-4D97-AF65-F5344CB8AC3E}">
        <p14:creationId xmlns:p14="http://schemas.microsoft.com/office/powerpoint/2010/main" val="122108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11ED0D-62F3-4910-B75C-0E3DD6AFAE84}"/>
              </a:ext>
            </a:extLst>
          </p:cNvPr>
          <p:cNvSpPr>
            <a:spLocks noGrp="1"/>
          </p:cNvSpPr>
          <p:nvPr>
            <p:ph type="title"/>
          </p:nvPr>
        </p:nvSpPr>
        <p:spPr>
          <a:xfrm>
            <a:off x="289964" y="304800"/>
            <a:ext cx="11612072" cy="558807"/>
          </a:xfrm>
        </p:spPr>
        <p:txBody>
          <a:bodyPr/>
          <a:lstStyle/>
          <a:p>
            <a:r>
              <a:rPr lang="en-US" dirty="0" err="1"/>
              <a:t>Encorepro</a:t>
            </a:r>
            <a:r>
              <a:rPr lang="en-US" dirty="0"/>
              <a:t> 300 Series </a:t>
            </a:r>
          </a:p>
        </p:txBody>
      </p:sp>
      <p:sp>
        <p:nvSpPr>
          <p:cNvPr id="4" name="Text Placeholder 3">
            <a:extLst>
              <a:ext uri="{FF2B5EF4-FFF2-40B4-BE49-F238E27FC236}">
                <a16:creationId xmlns:a16="http://schemas.microsoft.com/office/drawing/2014/main" id="{A3F4B841-5D1E-42D7-8FB3-661ABE2583B8}"/>
              </a:ext>
            </a:extLst>
          </p:cNvPr>
          <p:cNvSpPr>
            <a:spLocks noGrp="1"/>
          </p:cNvSpPr>
          <p:nvPr>
            <p:ph type="body" sz="quarter" idx="92"/>
          </p:nvPr>
        </p:nvSpPr>
        <p:spPr>
          <a:xfrm>
            <a:off x="289964" y="920275"/>
            <a:ext cx="11612880" cy="365760"/>
          </a:xfrm>
        </p:spPr>
        <p:txBody>
          <a:bodyPr/>
          <a:lstStyle/>
          <a:p>
            <a:r>
              <a:rPr lang="en-US" dirty="0"/>
              <a:t>Simply better conversations </a:t>
            </a:r>
          </a:p>
        </p:txBody>
      </p:sp>
      <p:sp>
        <p:nvSpPr>
          <p:cNvPr id="37" name="Text Placeholder 6">
            <a:extLst>
              <a:ext uri="{FF2B5EF4-FFF2-40B4-BE49-F238E27FC236}">
                <a16:creationId xmlns:a16="http://schemas.microsoft.com/office/drawing/2014/main" id="{4A894798-3DB9-4431-892B-A761D711735F}"/>
              </a:ext>
            </a:extLst>
          </p:cNvPr>
          <p:cNvSpPr txBox="1">
            <a:spLocks/>
          </p:cNvSpPr>
          <p:nvPr/>
        </p:nvSpPr>
        <p:spPr>
          <a:xfrm>
            <a:off x="282404" y="2286665"/>
            <a:ext cx="2826556" cy="1146468"/>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Call privacy</a:t>
            </a:r>
          </a:p>
          <a:p>
            <a:pPr algn="ctr">
              <a:spcBef>
                <a:spcPts val="0"/>
              </a:spcBef>
              <a:spcAft>
                <a:spcPts val="300"/>
              </a:spcAft>
            </a:pPr>
            <a:r>
              <a:rPr lang="en-US" b="0" cap="none" dirty="0"/>
              <a:t>Noise cancelling microphone makes your voice clearer for better conversations</a:t>
            </a:r>
          </a:p>
        </p:txBody>
      </p:sp>
      <p:sp>
        <p:nvSpPr>
          <p:cNvPr id="47" name="Text Placeholder 6">
            <a:extLst>
              <a:ext uri="{FF2B5EF4-FFF2-40B4-BE49-F238E27FC236}">
                <a16:creationId xmlns:a16="http://schemas.microsoft.com/office/drawing/2014/main" id="{401141D0-7148-42F4-A95F-C12EDF669546}"/>
              </a:ext>
            </a:extLst>
          </p:cNvPr>
          <p:cNvSpPr txBox="1">
            <a:spLocks/>
          </p:cNvSpPr>
          <p:nvPr/>
        </p:nvSpPr>
        <p:spPr>
          <a:xfrm>
            <a:off x="3215949" y="2286665"/>
            <a:ext cx="2826556" cy="1146468"/>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Supervisor coaching**</a:t>
            </a:r>
          </a:p>
          <a:p>
            <a:pPr algn="ctr">
              <a:spcBef>
                <a:spcPts val="0"/>
              </a:spcBef>
              <a:spcAft>
                <a:spcPts val="300"/>
              </a:spcAft>
            </a:pPr>
            <a:r>
              <a:rPr lang="en-US" b="0" cap="none" dirty="0"/>
              <a:t>Simple approach to enable supervisor to listen in and coach agents</a:t>
            </a:r>
          </a:p>
        </p:txBody>
      </p:sp>
      <p:sp>
        <p:nvSpPr>
          <p:cNvPr id="50" name="Text Placeholder 6">
            <a:extLst>
              <a:ext uri="{FF2B5EF4-FFF2-40B4-BE49-F238E27FC236}">
                <a16:creationId xmlns:a16="http://schemas.microsoft.com/office/drawing/2014/main" id="{619EDB16-C475-4721-A9F9-F5385239A34E}"/>
              </a:ext>
            </a:extLst>
          </p:cNvPr>
          <p:cNvSpPr txBox="1">
            <a:spLocks/>
          </p:cNvSpPr>
          <p:nvPr/>
        </p:nvSpPr>
        <p:spPr>
          <a:xfrm>
            <a:off x="6149494" y="2286665"/>
            <a:ext cx="2826556" cy="654025"/>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Connectivity solutions</a:t>
            </a:r>
          </a:p>
          <a:p>
            <a:pPr algn="ctr">
              <a:spcBef>
                <a:spcPts val="0"/>
              </a:spcBef>
              <a:spcAft>
                <a:spcPts val="300"/>
              </a:spcAft>
            </a:pPr>
            <a:r>
              <a:rPr lang="en-US" b="0" cap="none" dirty="0"/>
              <a:t>Poly QD, USB-A, USB-C</a:t>
            </a:r>
          </a:p>
        </p:txBody>
      </p:sp>
      <p:sp>
        <p:nvSpPr>
          <p:cNvPr id="53" name="Text Placeholder 6">
            <a:extLst>
              <a:ext uri="{FF2B5EF4-FFF2-40B4-BE49-F238E27FC236}">
                <a16:creationId xmlns:a16="http://schemas.microsoft.com/office/drawing/2014/main" id="{ACDD53F4-9CB4-4813-984A-87D74F0019CE}"/>
              </a:ext>
            </a:extLst>
          </p:cNvPr>
          <p:cNvSpPr txBox="1">
            <a:spLocks/>
          </p:cNvSpPr>
          <p:nvPr/>
        </p:nvSpPr>
        <p:spPr>
          <a:xfrm>
            <a:off x="9083040" y="2286665"/>
            <a:ext cx="2826556" cy="1146468"/>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Wideband stereo*</a:t>
            </a:r>
          </a:p>
          <a:p>
            <a:pPr algn="ctr">
              <a:spcBef>
                <a:spcPts val="0"/>
              </a:spcBef>
              <a:spcAft>
                <a:spcPts val="300"/>
              </a:spcAft>
            </a:pPr>
            <a:r>
              <a:rPr lang="en-US" b="0" cap="none" dirty="0"/>
              <a:t>Enhances the audio experience for multimedia training</a:t>
            </a:r>
          </a:p>
        </p:txBody>
      </p:sp>
      <p:sp>
        <p:nvSpPr>
          <p:cNvPr id="54" name="Text Placeholder 6">
            <a:extLst>
              <a:ext uri="{FF2B5EF4-FFF2-40B4-BE49-F238E27FC236}">
                <a16:creationId xmlns:a16="http://schemas.microsoft.com/office/drawing/2014/main" id="{5712D755-8042-447B-AA57-FCECCB33AA8B}"/>
              </a:ext>
            </a:extLst>
          </p:cNvPr>
          <p:cNvSpPr txBox="1">
            <a:spLocks/>
          </p:cNvSpPr>
          <p:nvPr/>
        </p:nvSpPr>
        <p:spPr>
          <a:xfrm>
            <a:off x="159488" y="4686272"/>
            <a:ext cx="3072388" cy="900246"/>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Acoustic protection</a:t>
            </a:r>
          </a:p>
          <a:p>
            <a:pPr algn="ctr">
              <a:spcBef>
                <a:spcPts val="0"/>
              </a:spcBef>
              <a:spcAft>
                <a:spcPts val="300"/>
              </a:spcAft>
            </a:pPr>
            <a:r>
              <a:rPr lang="en-US" b="0" cap="none" dirty="0" err="1"/>
              <a:t>Soundguard</a:t>
            </a:r>
            <a:r>
              <a:rPr lang="en-US" b="0" cap="none" dirty="0"/>
              <a:t>, G616, and TWA to protect employee health</a:t>
            </a:r>
          </a:p>
        </p:txBody>
      </p:sp>
      <p:sp>
        <p:nvSpPr>
          <p:cNvPr id="55" name="Text Placeholder 6">
            <a:extLst>
              <a:ext uri="{FF2B5EF4-FFF2-40B4-BE49-F238E27FC236}">
                <a16:creationId xmlns:a16="http://schemas.microsoft.com/office/drawing/2014/main" id="{6BB5EFCE-941E-4753-8091-FB790035B046}"/>
              </a:ext>
            </a:extLst>
          </p:cNvPr>
          <p:cNvSpPr txBox="1">
            <a:spLocks/>
          </p:cNvSpPr>
          <p:nvPr/>
        </p:nvSpPr>
        <p:spPr>
          <a:xfrm>
            <a:off x="3215949" y="4686272"/>
            <a:ext cx="2826556" cy="1146468"/>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Easy wearing style</a:t>
            </a:r>
          </a:p>
          <a:p>
            <a:pPr algn="ctr">
              <a:spcBef>
                <a:spcPts val="0"/>
              </a:spcBef>
              <a:spcAft>
                <a:spcPts val="300"/>
              </a:spcAft>
            </a:pPr>
            <a:r>
              <a:rPr lang="en-US" b="0" cap="none" dirty="0"/>
              <a:t>Ear cushions fold flat so headset can be worn around neck when not on call</a:t>
            </a:r>
          </a:p>
        </p:txBody>
      </p:sp>
      <p:sp>
        <p:nvSpPr>
          <p:cNvPr id="56" name="Text Placeholder 6">
            <a:extLst>
              <a:ext uri="{FF2B5EF4-FFF2-40B4-BE49-F238E27FC236}">
                <a16:creationId xmlns:a16="http://schemas.microsoft.com/office/drawing/2014/main" id="{CFD92637-FE47-4422-9A8B-D29DD9E95262}"/>
              </a:ext>
            </a:extLst>
          </p:cNvPr>
          <p:cNvSpPr txBox="1">
            <a:spLocks/>
          </p:cNvSpPr>
          <p:nvPr/>
        </p:nvSpPr>
        <p:spPr>
          <a:xfrm>
            <a:off x="6149494" y="4686272"/>
            <a:ext cx="2826556" cy="1177245"/>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Easy to access controls***</a:t>
            </a:r>
          </a:p>
          <a:p>
            <a:pPr algn="ctr">
              <a:spcBef>
                <a:spcPts val="0"/>
              </a:spcBef>
              <a:spcAft>
                <a:spcPts val="300"/>
              </a:spcAft>
            </a:pPr>
            <a:r>
              <a:rPr lang="en-US" b="0" cap="none" dirty="0"/>
              <a:t>Call answer/end, volume up/down and mute (on/off)</a:t>
            </a:r>
          </a:p>
        </p:txBody>
      </p:sp>
      <p:sp>
        <p:nvSpPr>
          <p:cNvPr id="57" name="Text Placeholder 6">
            <a:extLst>
              <a:ext uri="{FF2B5EF4-FFF2-40B4-BE49-F238E27FC236}">
                <a16:creationId xmlns:a16="http://schemas.microsoft.com/office/drawing/2014/main" id="{F59EDDAC-7E25-45F9-84D4-B1B7A08714A0}"/>
              </a:ext>
            </a:extLst>
          </p:cNvPr>
          <p:cNvSpPr txBox="1">
            <a:spLocks/>
          </p:cNvSpPr>
          <p:nvPr/>
        </p:nvSpPr>
        <p:spPr>
          <a:xfrm>
            <a:off x="9083040" y="4686272"/>
            <a:ext cx="2826556" cy="1146468"/>
          </a:xfrm>
          <a:prstGeom prst="rect">
            <a:avLst/>
          </a:prstGeom>
        </p:spPr>
        <p:txBody>
          <a:bodyPr wrap="square" anchor="t">
            <a:spAutoFit/>
          </a:bodyPr>
          <a:lstStyle>
            <a:lvl1pPr marL="0" indent="0" algn="l" defTabSz="914400" rtl="0" eaLnBrk="1" latinLnBrk="0" hangingPunct="1">
              <a:lnSpc>
                <a:spcPct val="100000"/>
              </a:lnSpc>
              <a:spcBef>
                <a:spcPts val="1000"/>
              </a:spcBef>
              <a:spcAft>
                <a:spcPts val="0"/>
              </a:spcAft>
              <a:buClrTx/>
              <a:buSzPct val="90000"/>
              <a:buFont typeface="Arial" panose="020B0604020202020204" pitchFamily="34" charset="0"/>
              <a:buNone/>
              <a:tabLst/>
              <a:defRPr lang="en-US" sz="1600" b="1" i="0" u="none" kern="1200" cap="all" spc="0" baseline="0" dirty="0" smtClean="0">
                <a:solidFill>
                  <a:schemeClr val="bg1"/>
                </a:solidFill>
                <a:effectLst/>
                <a:uFill>
                  <a:solidFill>
                    <a:schemeClr val="bg1"/>
                  </a:solidFill>
                </a:uFill>
                <a:latin typeface="+mj-lt"/>
                <a:ea typeface="+mj-ea"/>
                <a:cs typeface="+mj-cs"/>
              </a:defRPr>
            </a:lvl1pPr>
            <a:lvl2pPr marL="12700" marR="0" indent="0" algn="l" defTabSz="914400" rtl="0" eaLnBrk="1" fontAlgn="auto" latinLnBrk="0" hangingPunct="1">
              <a:lnSpc>
                <a:spcPct val="100000"/>
              </a:lnSpc>
              <a:spcBef>
                <a:spcPts val="1000"/>
              </a:spcBef>
              <a:spcAft>
                <a:spcPts val="600"/>
              </a:spcAft>
              <a:buClrTx/>
              <a:buSzPct val="90000"/>
              <a:buFont typeface="System Font Regular"/>
              <a:buNone/>
              <a:tabLst/>
              <a:defRPr lang="en-US" sz="1400" b="0" kern="1200" dirty="0" smtClean="0">
                <a:solidFill>
                  <a:schemeClr val="bg1"/>
                </a:solidFill>
                <a:effectLst/>
                <a:latin typeface="+mn-lt"/>
                <a:ea typeface="+mn-ea"/>
                <a:cs typeface="+mn-cs"/>
              </a:defRPr>
            </a:lvl2pPr>
            <a:lvl3pPr marL="914400"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b="1" kern="1200">
                <a:solidFill>
                  <a:schemeClr val="bg1"/>
                </a:solidFill>
                <a:effectLst/>
                <a:latin typeface="+mn-lt"/>
                <a:ea typeface="+mn-ea"/>
                <a:cs typeface="+mn-cs"/>
              </a:defRPr>
            </a:lvl3pPr>
            <a:lvl4pPr marL="690562" indent="0" algn="l" defTabSz="914400" rtl="0" eaLnBrk="1" latinLnBrk="0" hangingPunct="1">
              <a:lnSpc>
                <a:spcPct val="120000"/>
              </a:lnSpc>
              <a:spcBef>
                <a:spcPts val="500"/>
              </a:spcBef>
              <a:spcAft>
                <a:spcPts val="600"/>
              </a:spcAft>
              <a:buClrTx/>
              <a:buSzPct val="90000"/>
              <a:buFont typeface="Arial" panose="020B0604020202020204" pitchFamily="34" charset="0"/>
              <a:buNone/>
              <a:tabLst/>
              <a:defRPr sz="1200" b="1" kern="1200">
                <a:solidFill>
                  <a:schemeClr val="bg1"/>
                </a:solidFill>
                <a:effectLst/>
                <a:latin typeface="+mn-lt"/>
                <a:ea typeface="+mn-ea"/>
                <a:cs typeface="+mn-cs"/>
              </a:defRPr>
            </a:lvl4pPr>
            <a:lvl5pPr marL="1035050" indent="-166688" algn="l" defTabSz="914400" rtl="0" eaLnBrk="1" latinLnBrk="0" hangingPunct="1">
              <a:lnSpc>
                <a:spcPct val="120000"/>
              </a:lnSpc>
              <a:spcBef>
                <a:spcPts val="500"/>
              </a:spcBef>
              <a:spcAft>
                <a:spcPts val="600"/>
              </a:spcAft>
              <a:buClrTx/>
              <a:buSzPct val="90000"/>
              <a:buFont typeface="Arial" panose="020B0604020202020204" pitchFamily="34" charset="0"/>
              <a:buChar char="•"/>
              <a:tabLst/>
              <a:defRPr sz="1200" b="1" kern="1200">
                <a:solidFill>
                  <a:schemeClr val="bg1"/>
                </a:solidFill>
                <a:effectLst/>
                <a:latin typeface="+mn-lt"/>
                <a:ea typeface="+mn-ea"/>
                <a:cs typeface="+mn-cs"/>
              </a:defRPr>
            </a:lvl5pPr>
            <a:lvl6pPr marL="2304288"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6pPr>
            <a:lvl7pPr marL="2770632"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7pPr>
            <a:lvl8pPr marL="3236976"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8pPr>
            <a:lvl9pPr marL="370332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200" kern="1200" baseline="0">
                <a:solidFill>
                  <a:schemeClr val="bg1"/>
                </a:solidFill>
                <a:effectLst/>
                <a:latin typeface="+mn-lt"/>
                <a:ea typeface="+mn-ea"/>
                <a:cs typeface="+mn-cs"/>
              </a:defRPr>
            </a:lvl9pPr>
          </a:lstStyle>
          <a:p>
            <a:pPr algn="ctr">
              <a:spcBef>
                <a:spcPts val="0"/>
              </a:spcBef>
              <a:spcAft>
                <a:spcPts val="300"/>
              </a:spcAft>
            </a:pPr>
            <a:r>
              <a:rPr lang="en-US" sz="1800" cap="none" dirty="0"/>
              <a:t>High durability</a:t>
            </a:r>
          </a:p>
          <a:p>
            <a:pPr algn="ctr">
              <a:spcBef>
                <a:spcPts val="0"/>
              </a:spcBef>
              <a:spcAft>
                <a:spcPts val="300"/>
              </a:spcAft>
            </a:pPr>
            <a:r>
              <a:rPr lang="en-US" b="0" cap="none" dirty="0"/>
              <a:t>Durable design for all day use–saving you time and money</a:t>
            </a:r>
          </a:p>
        </p:txBody>
      </p:sp>
      <p:pic>
        <p:nvPicPr>
          <p:cNvPr id="61" name="Graphic 60">
            <a:extLst>
              <a:ext uri="{FF2B5EF4-FFF2-40B4-BE49-F238E27FC236}">
                <a16:creationId xmlns:a16="http://schemas.microsoft.com/office/drawing/2014/main" id="{F8DA8A14-789B-4AE3-995A-F2CB609B4B3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42732" y="1458406"/>
            <a:ext cx="640080" cy="640080"/>
          </a:xfrm>
          <a:prstGeom prst="rect">
            <a:avLst/>
          </a:prstGeom>
        </p:spPr>
      </p:pic>
      <p:pic>
        <p:nvPicPr>
          <p:cNvPr id="63" name="Graphic 62">
            <a:extLst>
              <a:ext uri="{FF2B5EF4-FFF2-40B4-BE49-F238E27FC236}">
                <a16:creationId xmlns:a16="http://schemas.microsoft.com/office/drawing/2014/main" id="{45E3A36D-6752-4309-9E60-05A7F2B82C7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22742" y="3900967"/>
            <a:ext cx="480060" cy="640080"/>
          </a:xfrm>
          <a:prstGeom prst="rect">
            <a:avLst/>
          </a:prstGeom>
        </p:spPr>
      </p:pic>
      <p:sp>
        <p:nvSpPr>
          <p:cNvPr id="66" name="Rectangle 65">
            <a:extLst>
              <a:ext uri="{FF2B5EF4-FFF2-40B4-BE49-F238E27FC236}">
                <a16:creationId xmlns:a16="http://schemas.microsoft.com/office/drawing/2014/main" id="{86C70FC9-9C73-4B49-B345-65B542794743}"/>
              </a:ext>
            </a:extLst>
          </p:cNvPr>
          <p:cNvSpPr/>
          <p:nvPr/>
        </p:nvSpPr>
        <p:spPr>
          <a:xfrm>
            <a:off x="289561" y="5915388"/>
            <a:ext cx="11612072" cy="484748"/>
          </a:xfrm>
          <a:prstGeom prst="rect">
            <a:avLst/>
          </a:prstGeom>
        </p:spPr>
        <p:txBody>
          <a:bodyPr wrap="square" anchor="b">
            <a:spAutoFit/>
          </a:bodyPr>
          <a:lstStyle/>
          <a:p>
            <a:pPr lvl="0">
              <a:defRPr/>
            </a:pPr>
            <a:r>
              <a:rPr lang="en-US" sz="850" dirty="0">
                <a:solidFill>
                  <a:schemeClr val="bg1"/>
                </a:solidFill>
              </a:rPr>
              <a:t>*USB Binaural models</a:t>
            </a:r>
          </a:p>
          <a:p>
            <a:pPr lvl="0">
              <a:defRPr/>
            </a:pPr>
            <a:r>
              <a:rPr lang="en-US" sz="850" dirty="0">
                <a:solidFill>
                  <a:schemeClr val="bg1"/>
                </a:solidFill>
              </a:rPr>
              <a:t>** QD models</a:t>
            </a:r>
          </a:p>
          <a:p>
            <a:pPr lvl="0">
              <a:defRPr/>
            </a:pPr>
            <a:r>
              <a:rPr lang="en-US" sz="850" dirty="0">
                <a:solidFill>
                  <a:schemeClr val="bg1"/>
                </a:solidFill>
              </a:rPr>
              <a:t>***USB models</a:t>
            </a:r>
          </a:p>
        </p:txBody>
      </p:sp>
      <p:pic>
        <p:nvPicPr>
          <p:cNvPr id="69" name="Graphic 68">
            <a:extLst>
              <a:ext uri="{FF2B5EF4-FFF2-40B4-BE49-F238E27FC236}">
                <a16:creationId xmlns:a16="http://schemas.microsoft.com/office/drawing/2014/main" id="{6F943165-36B6-45D0-9C07-F7996330812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06835" y="1458406"/>
            <a:ext cx="640080" cy="640080"/>
          </a:xfrm>
          <a:prstGeom prst="rect">
            <a:avLst/>
          </a:prstGeom>
        </p:spPr>
      </p:pic>
      <p:pic>
        <p:nvPicPr>
          <p:cNvPr id="70" name="Graphic 69">
            <a:extLst>
              <a:ext uri="{FF2B5EF4-FFF2-40B4-BE49-F238E27FC236}">
                <a16:creationId xmlns:a16="http://schemas.microsoft.com/office/drawing/2014/main" id="{1AB74E2D-612B-40FE-A57C-90A50EE4441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6490" y="1458406"/>
            <a:ext cx="538385" cy="640080"/>
          </a:xfrm>
          <a:prstGeom prst="rect">
            <a:avLst/>
          </a:prstGeom>
        </p:spPr>
      </p:pic>
      <p:pic>
        <p:nvPicPr>
          <p:cNvPr id="3" name="Graphic 2">
            <a:extLst>
              <a:ext uri="{FF2B5EF4-FFF2-40B4-BE49-F238E27FC236}">
                <a16:creationId xmlns:a16="http://schemas.microsoft.com/office/drawing/2014/main" id="{077E9263-DEF5-48F3-AC19-EA3F9500FA7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184946" y="1458406"/>
            <a:ext cx="622745" cy="640080"/>
          </a:xfrm>
          <a:prstGeom prst="rect">
            <a:avLst/>
          </a:prstGeom>
        </p:spPr>
      </p:pic>
      <p:pic>
        <p:nvPicPr>
          <p:cNvPr id="19" name="Graphic 18">
            <a:extLst>
              <a:ext uri="{FF2B5EF4-FFF2-40B4-BE49-F238E27FC236}">
                <a16:creationId xmlns:a16="http://schemas.microsoft.com/office/drawing/2014/main" id="{C2D3E597-B193-284D-9926-34EB4A7899E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375642" y="3900967"/>
            <a:ext cx="640080" cy="640080"/>
          </a:xfrm>
          <a:prstGeom prst="rect">
            <a:avLst/>
          </a:prstGeom>
        </p:spPr>
      </p:pic>
      <p:pic>
        <p:nvPicPr>
          <p:cNvPr id="20" name="Graphic 19">
            <a:extLst>
              <a:ext uri="{FF2B5EF4-FFF2-40B4-BE49-F238E27FC236}">
                <a16:creationId xmlns:a16="http://schemas.microsoft.com/office/drawing/2014/main" id="{6E623CF9-EA82-8C44-8AFF-CC50B4941FC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44487" y="3899920"/>
            <a:ext cx="564776" cy="640080"/>
          </a:xfrm>
          <a:prstGeom prst="rect">
            <a:avLst/>
          </a:prstGeom>
        </p:spPr>
      </p:pic>
      <p:pic>
        <p:nvPicPr>
          <p:cNvPr id="21" name="Graphic 20">
            <a:extLst>
              <a:ext uri="{FF2B5EF4-FFF2-40B4-BE49-F238E27FC236}">
                <a16:creationId xmlns:a16="http://schemas.microsoft.com/office/drawing/2014/main" id="{898D9A3C-C938-6A4D-9AEF-824787DABB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16281" y="3899920"/>
            <a:ext cx="554099" cy="640080"/>
          </a:xfrm>
          <a:prstGeom prst="rect">
            <a:avLst/>
          </a:prstGeom>
        </p:spPr>
      </p:pic>
    </p:spTree>
    <p:extLst>
      <p:ext uri="{BB962C8B-B14F-4D97-AF65-F5344CB8AC3E}">
        <p14:creationId xmlns:p14="http://schemas.microsoft.com/office/powerpoint/2010/main" val="3198362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ly Template Light">
  <a:themeElements>
    <a:clrScheme name="Poly PPT Colors Light">
      <a:dk1>
        <a:srgbClr val="000000"/>
      </a:dk1>
      <a:lt1>
        <a:srgbClr val="FFFFFF"/>
      </a:lt1>
      <a:dk2>
        <a:srgbClr val="00263E"/>
      </a:dk2>
      <a:lt2>
        <a:srgbClr val="EB3C00"/>
      </a:lt2>
      <a:accent1>
        <a:srgbClr val="99C3A7"/>
      </a:accent1>
      <a:accent2>
        <a:srgbClr val="FCDD65"/>
      </a:accent2>
      <a:accent3>
        <a:srgbClr val="A4CFCB"/>
      </a:accent3>
      <a:accent4>
        <a:srgbClr val="A59C93"/>
      </a:accent4>
      <a:accent5>
        <a:srgbClr val="D7D2CB"/>
      </a:accent5>
      <a:accent6>
        <a:srgbClr val="EEE8D6"/>
      </a:accent6>
      <a:hlink>
        <a:srgbClr val="EB3C00"/>
      </a:hlink>
      <a:folHlink>
        <a:srgbClr val="A9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spcBef>
            <a:spcPts val="600"/>
          </a:spcBef>
          <a:spcAft>
            <a:spcPts val="600"/>
          </a:spcAft>
          <a:defRPr sz="1400" dirty="0">
            <a:solidFill>
              <a:schemeClr val="bg1"/>
            </a:solidFill>
          </a:defRPr>
        </a:defPPr>
      </a:lstStyle>
    </a:txDef>
  </a:objectDefaults>
  <a:extraClrSchemeLst/>
  <a:extLst>
    <a:ext uri="{05A4C25C-085E-4340-85A3-A5531E510DB2}">
      <thm15:themeFamily xmlns:thm15="http://schemas.microsoft.com/office/thememl/2012/main" name="Poly-PPT-light-background-Apr2019.potx" id="{016241F1-74B5-44A0-AA92-9F901C2C65B9}" vid="{301F1DCA-8FC1-4DDB-8EBC-C82F09D8E11E}"/>
    </a:ext>
  </a:extLst>
</a:theme>
</file>

<file path=ppt/theme/theme2.xml><?xml version="1.0" encoding="utf-8"?>
<a:theme xmlns:a="http://schemas.openxmlformats.org/drawingml/2006/main" name="1_Poly Template Light">
  <a:themeElements>
    <a:clrScheme name="Poly Template PPT Colors Light">
      <a:dk1>
        <a:srgbClr val="FFFFFF"/>
      </a:dk1>
      <a:lt1>
        <a:srgbClr val="000000"/>
      </a:lt1>
      <a:dk2>
        <a:srgbClr val="00263E"/>
      </a:dk2>
      <a:lt2>
        <a:srgbClr val="EB3C00"/>
      </a:lt2>
      <a:accent1>
        <a:srgbClr val="99C3A7"/>
      </a:accent1>
      <a:accent2>
        <a:srgbClr val="FCDD65"/>
      </a:accent2>
      <a:accent3>
        <a:srgbClr val="A4CFCB"/>
      </a:accent3>
      <a:accent4>
        <a:srgbClr val="A59C93"/>
      </a:accent4>
      <a:accent5>
        <a:srgbClr val="D7D2CB"/>
      </a:accent5>
      <a:accent6>
        <a:srgbClr val="EEE8D6"/>
      </a:accent6>
      <a:hlink>
        <a:srgbClr val="EB3C00"/>
      </a:hlink>
      <a:folHlink>
        <a:srgbClr val="A9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1900"/>
          </a:lnSpc>
          <a:spcBef>
            <a:spcPts val="600"/>
          </a:spcBef>
          <a:spcAft>
            <a:spcPts val="600"/>
          </a:spcAft>
          <a:defRPr sz="1400" dirty="0"/>
        </a:defPPr>
      </a:lstStyle>
    </a:txDef>
  </a:objectDefaults>
  <a:extraClrSchemeLst/>
  <a:extLst>
    <a:ext uri="{05A4C25C-085E-4340-85A3-A5531E510DB2}">
      <thm15:themeFamily xmlns:thm15="http://schemas.microsoft.com/office/thememl/2012/main" name="Poly_Template_Light" id="{A204B664-8F68-3F45-A90F-D0E2271025C4}" vid="{243269C7-B178-2C4B-81FE-C13BC2D58E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101F3D86FE0C4F992AB50BC098B376" ma:contentTypeVersion="6" ma:contentTypeDescription="Create a new document." ma:contentTypeScope="" ma:versionID="67fecc2d85372ab8d9e4895e250234de">
  <xsd:schema xmlns:xsd="http://www.w3.org/2001/XMLSchema" xmlns:xs="http://www.w3.org/2001/XMLSchema" xmlns:p="http://schemas.microsoft.com/office/2006/metadata/properties" xmlns:ns2="2e07047b-ff01-4a28-8f28-0cd7ef272f61" targetNamespace="http://schemas.microsoft.com/office/2006/metadata/properties" ma:root="true" ma:fieldsID="ee59f154d3021dd19438c5948907d114" ns2:_="">
    <xsd:import namespace="2e07047b-ff01-4a28-8f28-0cd7ef272f6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7047b-ff01-4a28-8f28-0cd7ef272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9197FD-370B-43D9-8595-81F8A2AC4025}">
  <ds:schemaRefs>
    <ds:schemaRef ds:uri="http://schemas.microsoft.com/sharepoint/v3/contenttype/forms"/>
  </ds:schemaRefs>
</ds:datastoreItem>
</file>

<file path=customXml/itemProps2.xml><?xml version="1.0" encoding="utf-8"?>
<ds:datastoreItem xmlns:ds="http://schemas.openxmlformats.org/officeDocument/2006/customXml" ds:itemID="{0183CB63-569A-43DF-B518-BC1D58950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07047b-ff01-4a28-8f28-0cd7ef272f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B4F419-E1B4-4315-82FB-475921F18C21}">
  <ds:schemaRefs>
    <ds:schemaRef ds:uri="2e07047b-ff01-4a28-8f28-0cd7ef272f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emplate>
  <TotalTime>5429</TotalTime>
  <Words>1959</Words>
  <Application>Microsoft Office PowerPoint</Application>
  <PresentationFormat>Grand écran</PresentationFormat>
  <Paragraphs>178</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13</vt:i4>
      </vt:variant>
    </vt:vector>
  </HeadingPairs>
  <TitlesOfParts>
    <vt:vector size="21" baseType="lpstr">
      <vt:lpstr>Arial</vt:lpstr>
      <vt:lpstr>Calibri</vt:lpstr>
      <vt:lpstr>Courier New</vt:lpstr>
      <vt:lpstr>Symbol</vt:lpstr>
      <vt:lpstr>System Font Regular</vt:lpstr>
      <vt:lpstr>Wingdings</vt:lpstr>
      <vt:lpstr>Poly Template Light</vt:lpstr>
      <vt:lpstr>1_Poly Template Light</vt:lpstr>
      <vt:lpstr>EncorePro 300 series</vt:lpstr>
      <vt:lpstr>Présentation PowerPoint</vt:lpstr>
      <vt:lpstr>Global Customer Experience trends</vt:lpstr>
      <vt:lpstr>The voice channel is not going away</vt:lpstr>
      <vt:lpstr>Target User profile</vt:lpstr>
      <vt:lpstr>Présentation PowerPoint</vt:lpstr>
      <vt:lpstr>Models to suit all your connection needs</vt:lpstr>
      <vt:lpstr>Encorepro family: march 2020</vt:lpstr>
      <vt:lpstr>Encorepro 300 Series </vt:lpstr>
      <vt:lpstr>Présentation PowerPoint</vt:lpstr>
      <vt:lpstr>Plantronics Customer Care</vt:lpstr>
      <vt:lpstr>Encorepro 300 series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Plantronics product update</dc:title>
  <dc:creator>OGBORNE, Roger</dc:creator>
  <cp:lastModifiedBy>Hiary CLIQUE</cp:lastModifiedBy>
  <cp:revision>277</cp:revision>
  <dcterms:created xsi:type="dcterms:W3CDTF">2019-04-02T12:03:21Z</dcterms:created>
  <dcterms:modified xsi:type="dcterms:W3CDTF">2019-12-06T15:05:10Z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0x01010043101F3D86FE0C4F992AB50BC098B376</vt:lpwstr>
  </property>
</Properties>
</file>